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7" r:id="rId2"/>
    <p:sldId id="259" r:id="rId3"/>
    <p:sldId id="260" r:id="rId4"/>
    <p:sldId id="300" r:id="rId5"/>
    <p:sldId id="301" r:id="rId6"/>
    <p:sldId id="302" r:id="rId7"/>
    <p:sldId id="308" r:id="rId8"/>
    <p:sldId id="304" r:id="rId9"/>
    <p:sldId id="309" r:id="rId10"/>
    <p:sldId id="305" r:id="rId11"/>
    <p:sldId id="261" r:id="rId12"/>
    <p:sldId id="262" r:id="rId13"/>
    <p:sldId id="310" r:id="rId14"/>
    <p:sldId id="311" r:id="rId15"/>
    <p:sldId id="264" r:id="rId16"/>
    <p:sldId id="265" r:id="rId17"/>
    <p:sldId id="266" r:id="rId18"/>
    <p:sldId id="267" r:id="rId19"/>
    <p:sldId id="268" r:id="rId20"/>
    <p:sldId id="269" r:id="rId21"/>
    <p:sldId id="270" r:id="rId22"/>
    <p:sldId id="312" r:id="rId23"/>
    <p:sldId id="271" r:id="rId24"/>
    <p:sldId id="272" r:id="rId25"/>
    <p:sldId id="273" r:id="rId26"/>
    <p:sldId id="313" r:id="rId27"/>
    <p:sldId id="274" r:id="rId28"/>
    <p:sldId id="275" r:id="rId29"/>
    <p:sldId id="276" r:id="rId30"/>
    <p:sldId id="278" r:id="rId31"/>
    <p:sldId id="277" r:id="rId32"/>
    <p:sldId id="279" r:id="rId33"/>
    <p:sldId id="314" r:id="rId34"/>
    <p:sldId id="315" r:id="rId35"/>
    <p:sldId id="316" r:id="rId36"/>
    <p:sldId id="280" r:id="rId37"/>
    <p:sldId id="281" r:id="rId38"/>
    <p:sldId id="282" r:id="rId39"/>
    <p:sldId id="283" r:id="rId40"/>
    <p:sldId id="317" r:id="rId41"/>
    <p:sldId id="287" r:id="rId42"/>
    <p:sldId id="286" r:id="rId43"/>
    <p:sldId id="288" r:id="rId44"/>
    <p:sldId id="289" r:id="rId45"/>
    <p:sldId id="290" r:id="rId46"/>
    <p:sldId id="291" r:id="rId47"/>
    <p:sldId id="292" r:id="rId48"/>
    <p:sldId id="293" r:id="rId49"/>
    <p:sldId id="294" r:id="rId50"/>
    <p:sldId id="295" r:id="rId51"/>
    <p:sldId id="296" r:id="rId52"/>
    <p:sldId id="297" r:id="rId53"/>
    <p:sldId id="298" r:id="rId54"/>
    <p:sldId id="25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E583F-EC9D-BC4A-8C54-7E0E792A759E}" v="74" dt="2025-09-08T13:38:14.7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p:restoredTop sz="89660"/>
  </p:normalViewPr>
  <p:slideViewPr>
    <p:cSldViewPr snapToGrid="0">
      <p:cViewPr varScale="1">
        <p:scale>
          <a:sx n="114" d="100"/>
          <a:sy n="114"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ny Ryan" userId="874082db-ab86-4e97-8577-862339cb002f" providerId="ADAL" clId="{97CE583F-EC9D-BC4A-8C54-7E0E792A759E}"/>
    <pc:docChg chg="undo custSel addSld delSld modSld sldOrd">
      <pc:chgData name="Johnny Ryan" userId="874082db-ab86-4e97-8577-862339cb002f" providerId="ADAL" clId="{97CE583F-EC9D-BC4A-8C54-7E0E792A759E}" dt="2025-09-08T13:38:23.484" v="474" actId="1076"/>
      <pc:docMkLst>
        <pc:docMk/>
      </pc:docMkLst>
      <pc:sldChg chg="addSp delSp modSp mod">
        <pc:chgData name="Johnny Ryan" userId="874082db-ab86-4e97-8577-862339cb002f" providerId="ADAL" clId="{97CE583F-EC9D-BC4A-8C54-7E0E792A759E}" dt="2025-09-08T12:37:30.044" v="2"/>
        <pc:sldMkLst>
          <pc:docMk/>
          <pc:sldMk cId="0" sldId="257"/>
        </pc:sldMkLst>
        <pc:spChg chg="add mod">
          <ac:chgData name="Johnny Ryan" userId="874082db-ab86-4e97-8577-862339cb002f" providerId="ADAL" clId="{97CE583F-EC9D-BC4A-8C54-7E0E792A759E}" dt="2025-09-08T12:37:23.622" v="1"/>
          <ac:spMkLst>
            <pc:docMk/>
            <pc:sldMk cId="0" sldId="257"/>
            <ac:spMk id="2" creationId="{75E0F491-E5DA-3769-E9BF-25CC1D0B4C28}"/>
          </ac:spMkLst>
        </pc:spChg>
        <pc:spChg chg="del">
          <ac:chgData name="Johnny Ryan" userId="874082db-ab86-4e97-8577-862339cb002f" providerId="ADAL" clId="{97CE583F-EC9D-BC4A-8C54-7E0E792A759E}" dt="2025-09-08T12:37:23.217" v="0" actId="478"/>
          <ac:spMkLst>
            <pc:docMk/>
            <pc:sldMk cId="0" sldId="257"/>
            <ac:spMk id="4" creationId="{1D093853-130D-610A-118C-9CD4A263465F}"/>
          </ac:spMkLst>
        </pc:spChg>
        <pc:spChg chg="mod">
          <ac:chgData name="Johnny Ryan" userId="874082db-ab86-4e97-8577-862339cb002f" providerId="ADAL" clId="{97CE583F-EC9D-BC4A-8C54-7E0E792A759E}" dt="2025-09-08T12:37:30.044" v="2"/>
          <ac:spMkLst>
            <pc:docMk/>
            <pc:sldMk cId="0" sldId="257"/>
            <ac:spMk id="54" creationId="{00000000-0000-0000-0000-000000000000}"/>
          </ac:spMkLst>
        </pc:spChg>
      </pc:sldChg>
      <pc:sldChg chg="addSp delSp modSp mod">
        <pc:chgData name="Johnny Ryan" userId="874082db-ab86-4e97-8577-862339cb002f" providerId="ADAL" clId="{97CE583F-EC9D-BC4A-8C54-7E0E792A759E}" dt="2025-09-08T13:32:58.583" v="435" actId="1076"/>
        <pc:sldMkLst>
          <pc:docMk/>
          <pc:sldMk cId="0" sldId="258"/>
        </pc:sldMkLst>
        <pc:spChg chg="del">
          <ac:chgData name="Johnny Ryan" userId="874082db-ab86-4e97-8577-862339cb002f" providerId="ADAL" clId="{97CE583F-EC9D-BC4A-8C54-7E0E792A759E}" dt="2025-09-08T12:37:40.256" v="3" actId="478"/>
          <ac:spMkLst>
            <pc:docMk/>
            <pc:sldMk cId="0" sldId="258"/>
            <ac:spMk id="2" creationId="{6F0E8737-09DA-5E6C-BAA0-722A73BACA32}"/>
          </ac:spMkLst>
        </pc:spChg>
        <pc:spChg chg="add mod">
          <ac:chgData name="Johnny Ryan" userId="874082db-ab86-4e97-8577-862339cb002f" providerId="ADAL" clId="{97CE583F-EC9D-BC4A-8C54-7E0E792A759E}" dt="2025-09-08T12:37:40.386" v="4"/>
          <ac:spMkLst>
            <pc:docMk/>
            <pc:sldMk cId="0" sldId="258"/>
            <ac:spMk id="3" creationId="{C58EE8AB-C1B5-6FC4-DE75-324F5F51F074}"/>
          </ac:spMkLst>
        </pc:spChg>
        <pc:spChg chg="mod">
          <ac:chgData name="Johnny Ryan" userId="874082db-ab86-4e97-8577-862339cb002f" providerId="ADAL" clId="{97CE583F-EC9D-BC4A-8C54-7E0E792A759E}" dt="2025-09-08T13:32:34.841" v="428" actId="20577"/>
          <ac:spMkLst>
            <pc:docMk/>
            <pc:sldMk cId="0" sldId="258"/>
            <ac:spMk id="54" creationId="{00000000-0000-0000-0000-000000000000}"/>
          </ac:spMkLst>
        </pc:spChg>
        <pc:picChg chg="del">
          <ac:chgData name="Johnny Ryan" userId="874082db-ab86-4e97-8577-862339cb002f" providerId="ADAL" clId="{97CE583F-EC9D-BC4A-8C54-7E0E792A759E}" dt="2025-09-08T13:32:46.869" v="429" actId="478"/>
          <ac:picMkLst>
            <pc:docMk/>
            <pc:sldMk cId="0" sldId="258"/>
            <ac:picMk id="4" creationId="{47A1E1D1-EB46-035F-49A7-A2F169787CCD}"/>
          </ac:picMkLst>
        </pc:picChg>
        <pc:picChg chg="add mod">
          <ac:chgData name="Johnny Ryan" userId="874082db-ab86-4e97-8577-862339cb002f" providerId="ADAL" clId="{97CE583F-EC9D-BC4A-8C54-7E0E792A759E}" dt="2025-09-08T13:32:58.583" v="435" actId="1076"/>
          <ac:picMkLst>
            <pc:docMk/>
            <pc:sldMk cId="0" sldId="258"/>
            <ac:picMk id="6" creationId="{3C34D739-55E6-9D23-EA66-537A323BF202}"/>
          </ac:picMkLst>
        </pc:picChg>
      </pc:sldChg>
      <pc:sldChg chg="addSp delSp modSp mod">
        <pc:chgData name="Johnny Ryan" userId="874082db-ab86-4e97-8577-862339cb002f" providerId="ADAL" clId="{97CE583F-EC9D-BC4A-8C54-7E0E792A759E}" dt="2025-09-08T13:35:36.811" v="443" actId="14100"/>
        <pc:sldMkLst>
          <pc:docMk/>
          <pc:sldMk cId="3661353592" sldId="259"/>
        </pc:sldMkLst>
        <pc:picChg chg="add mod">
          <ac:chgData name="Johnny Ryan" userId="874082db-ab86-4e97-8577-862339cb002f" providerId="ADAL" clId="{97CE583F-EC9D-BC4A-8C54-7E0E792A759E}" dt="2025-09-08T13:35:36.811" v="443" actId="14100"/>
          <ac:picMkLst>
            <pc:docMk/>
            <pc:sldMk cId="3661353592" sldId="259"/>
            <ac:picMk id="3" creationId="{0A84C9D2-4293-98BA-CDD4-EE9B59E12D73}"/>
          </ac:picMkLst>
        </pc:picChg>
        <pc:picChg chg="del">
          <ac:chgData name="Johnny Ryan" userId="874082db-ab86-4e97-8577-862339cb002f" providerId="ADAL" clId="{97CE583F-EC9D-BC4A-8C54-7E0E792A759E}" dt="2025-09-08T12:50:18.642" v="13" actId="478"/>
          <ac:picMkLst>
            <pc:docMk/>
            <pc:sldMk cId="3661353592" sldId="259"/>
            <ac:picMk id="5" creationId="{8FA78E5D-D1CE-EDCE-884B-2ACF973546D8}"/>
          </ac:picMkLst>
        </pc:picChg>
      </pc:sldChg>
      <pc:sldChg chg="addSp modSp mod">
        <pc:chgData name="Johnny Ryan" userId="874082db-ab86-4e97-8577-862339cb002f" providerId="ADAL" clId="{97CE583F-EC9D-BC4A-8C54-7E0E792A759E}" dt="2025-09-08T13:36:06.340" v="447" actId="1076"/>
        <pc:sldMkLst>
          <pc:docMk/>
          <pc:sldMk cId="3067618604" sldId="260"/>
        </pc:sldMkLst>
        <pc:picChg chg="add mod modCrop">
          <ac:chgData name="Johnny Ryan" userId="874082db-ab86-4e97-8577-862339cb002f" providerId="ADAL" clId="{97CE583F-EC9D-BC4A-8C54-7E0E792A759E}" dt="2025-09-08T13:36:03.806" v="446" actId="732"/>
          <ac:picMkLst>
            <pc:docMk/>
            <pc:sldMk cId="3067618604" sldId="260"/>
            <ac:picMk id="2" creationId="{93AB57B9-6EF3-931A-361D-16C40D85E182}"/>
          </ac:picMkLst>
        </pc:picChg>
        <pc:picChg chg="mod modCrop">
          <ac:chgData name="Johnny Ryan" userId="874082db-ab86-4e97-8577-862339cb002f" providerId="ADAL" clId="{97CE583F-EC9D-BC4A-8C54-7E0E792A759E}" dt="2025-09-08T13:36:06.340" v="447" actId="1076"/>
          <ac:picMkLst>
            <pc:docMk/>
            <pc:sldMk cId="3067618604" sldId="260"/>
            <ac:picMk id="5" creationId="{8FA78E5D-D1CE-EDCE-884B-2ACF973546D8}"/>
          </ac:picMkLst>
        </pc:picChg>
      </pc:sldChg>
      <pc:sldChg chg="addSp modSp mod">
        <pc:chgData name="Johnny Ryan" userId="874082db-ab86-4e97-8577-862339cb002f" providerId="ADAL" clId="{97CE583F-EC9D-BC4A-8C54-7E0E792A759E}" dt="2025-09-08T12:56:47.464" v="95" actId="732"/>
        <pc:sldMkLst>
          <pc:docMk/>
          <pc:sldMk cId="185045650" sldId="261"/>
        </pc:sldMkLst>
        <pc:picChg chg="mod modCrop">
          <ac:chgData name="Johnny Ryan" userId="874082db-ab86-4e97-8577-862339cb002f" providerId="ADAL" clId="{97CE583F-EC9D-BC4A-8C54-7E0E792A759E}" dt="2025-09-08T12:56:37.008" v="93" actId="1076"/>
          <ac:picMkLst>
            <pc:docMk/>
            <pc:sldMk cId="185045650" sldId="261"/>
            <ac:picMk id="3" creationId="{F0B1C7BF-E173-3DA1-D5AC-C905AABE25DC}"/>
          </ac:picMkLst>
        </pc:picChg>
        <pc:picChg chg="add mod modCrop">
          <ac:chgData name="Johnny Ryan" userId="874082db-ab86-4e97-8577-862339cb002f" providerId="ADAL" clId="{97CE583F-EC9D-BC4A-8C54-7E0E792A759E}" dt="2025-09-08T12:56:47.464" v="95" actId="732"/>
          <ac:picMkLst>
            <pc:docMk/>
            <pc:sldMk cId="185045650" sldId="261"/>
            <ac:picMk id="4" creationId="{91B679FE-409D-DF1F-931B-7B74F59C0CBD}"/>
          </ac:picMkLst>
        </pc:picChg>
      </pc:sldChg>
      <pc:sldChg chg="addSp delSp modSp mod">
        <pc:chgData name="Johnny Ryan" userId="874082db-ab86-4e97-8577-862339cb002f" providerId="ADAL" clId="{97CE583F-EC9D-BC4A-8C54-7E0E792A759E}" dt="2025-09-08T12:56:38.554" v="94"/>
        <pc:sldMkLst>
          <pc:docMk/>
          <pc:sldMk cId="1122588948" sldId="262"/>
        </pc:sldMkLst>
        <pc:picChg chg="add mod">
          <ac:chgData name="Johnny Ryan" userId="874082db-ab86-4e97-8577-862339cb002f" providerId="ADAL" clId="{97CE583F-EC9D-BC4A-8C54-7E0E792A759E}" dt="2025-09-08T12:56:38.554" v="94"/>
          <ac:picMkLst>
            <pc:docMk/>
            <pc:sldMk cId="1122588948" sldId="262"/>
            <ac:picMk id="2" creationId="{85EF7AD5-7E5E-1C58-DD29-06AEB67D630C}"/>
          </ac:picMkLst>
        </pc:picChg>
        <pc:picChg chg="del">
          <ac:chgData name="Johnny Ryan" userId="874082db-ab86-4e97-8577-862339cb002f" providerId="ADAL" clId="{97CE583F-EC9D-BC4A-8C54-7E0E792A759E}" dt="2025-09-08T12:56:34.179" v="91" actId="478"/>
          <ac:picMkLst>
            <pc:docMk/>
            <pc:sldMk cId="1122588948" sldId="262"/>
            <ac:picMk id="3" creationId="{F0B1C7BF-E173-3DA1-D5AC-C905AABE25DC}"/>
          </ac:picMkLst>
        </pc:picChg>
        <pc:picChg chg="add mod">
          <ac:chgData name="Johnny Ryan" userId="874082db-ab86-4e97-8577-862339cb002f" providerId="ADAL" clId="{97CE583F-EC9D-BC4A-8C54-7E0E792A759E}" dt="2025-09-08T12:56:38.554" v="94"/>
          <ac:picMkLst>
            <pc:docMk/>
            <pc:sldMk cId="1122588948" sldId="262"/>
            <ac:picMk id="4" creationId="{0F2B0869-7CC9-552A-852A-4EBE338F992D}"/>
          </ac:picMkLst>
        </pc:picChg>
      </pc:sldChg>
      <pc:sldChg chg="addSp delSp mod">
        <pc:chgData name="Johnny Ryan" userId="874082db-ab86-4e97-8577-862339cb002f" providerId="ADAL" clId="{97CE583F-EC9D-BC4A-8C54-7E0E792A759E}" dt="2025-09-08T13:00:05.090" v="111" actId="478"/>
        <pc:sldMkLst>
          <pc:docMk/>
          <pc:sldMk cId="3360123413" sldId="264"/>
        </pc:sldMkLst>
        <pc:picChg chg="add del">
          <ac:chgData name="Johnny Ryan" userId="874082db-ab86-4e97-8577-862339cb002f" providerId="ADAL" clId="{97CE583F-EC9D-BC4A-8C54-7E0E792A759E}" dt="2025-09-08T13:00:05.090" v="111" actId="478"/>
          <ac:picMkLst>
            <pc:docMk/>
            <pc:sldMk cId="3360123413" sldId="264"/>
            <ac:picMk id="3" creationId="{CCEE99B2-AE35-6F5F-FAC7-B27E994F0200}"/>
          </ac:picMkLst>
        </pc:picChg>
      </pc:sldChg>
      <pc:sldChg chg="addSp delSp modSp mod">
        <pc:chgData name="Johnny Ryan" userId="874082db-ab86-4e97-8577-862339cb002f" providerId="ADAL" clId="{97CE583F-EC9D-BC4A-8C54-7E0E792A759E}" dt="2025-09-08T13:01:09.995" v="123" actId="14100"/>
        <pc:sldMkLst>
          <pc:docMk/>
          <pc:sldMk cId="3803144002" sldId="265"/>
        </pc:sldMkLst>
        <pc:picChg chg="add mod">
          <ac:chgData name="Johnny Ryan" userId="874082db-ab86-4e97-8577-862339cb002f" providerId="ADAL" clId="{97CE583F-EC9D-BC4A-8C54-7E0E792A759E}" dt="2025-09-08T13:00:46.916" v="117" actId="14100"/>
          <ac:picMkLst>
            <pc:docMk/>
            <pc:sldMk cId="3803144002" sldId="265"/>
            <ac:picMk id="3" creationId="{DE0C62D2-F8D3-4527-0938-F095D689A249}"/>
          </ac:picMkLst>
        </pc:picChg>
        <pc:picChg chg="del">
          <ac:chgData name="Johnny Ryan" userId="874082db-ab86-4e97-8577-862339cb002f" providerId="ADAL" clId="{97CE583F-EC9D-BC4A-8C54-7E0E792A759E}" dt="2025-09-08T13:00:58.922" v="118" actId="478"/>
          <ac:picMkLst>
            <pc:docMk/>
            <pc:sldMk cId="3803144002" sldId="265"/>
            <ac:picMk id="4" creationId="{7D669EE2-5DD6-0D3E-5A1C-B75F927EC85F}"/>
          </ac:picMkLst>
        </pc:picChg>
        <pc:picChg chg="del">
          <ac:chgData name="Johnny Ryan" userId="874082db-ab86-4e97-8577-862339cb002f" providerId="ADAL" clId="{97CE583F-EC9D-BC4A-8C54-7E0E792A759E}" dt="2025-09-08T13:00:39.317" v="112" actId="478"/>
          <ac:picMkLst>
            <pc:docMk/>
            <pc:sldMk cId="3803144002" sldId="265"/>
            <ac:picMk id="6" creationId="{C9F242B6-FE9A-9471-6E17-328178B85516}"/>
          </ac:picMkLst>
        </pc:picChg>
        <pc:picChg chg="add mod">
          <ac:chgData name="Johnny Ryan" userId="874082db-ab86-4e97-8577-862339cb002f" providerId="ADAL" clId="{97CE583F-EC9D-BC4A-8C54-7E0E792A759E}" dt="2025-09-08T13:01:09.995" v="123" actId="14100"/>
          <ac:picMkLst>
            <pc:docMk/>
            <pc:sldMk cId="3803144002" sldId="265"/>
            <ac:picMk id="8" creationId="{7E31B0E4-6362-86E4-6F21-DA9E3CBACB30}"/>
          </ac:picMkLst>
        </pc:picChg>
      </pc:sldChg>
      <pc:sldChg chg="addSp delSp modSp mod">
        <pc:chgData name="Johnny Ryan" userId="874082db-ab86-4e97-8577-862339cb002f" providerId="ADAL" clId="{97CE583F-EC9D-BC4A-8C54-7E0E792A759E}" dt="2025-09-08T13:02:11.834" v="131" actId="1076"/>
        <pc:sldMkLst>
          <pc:docMk/>
          <pc:sldMk cId="319690784" sldId="267"/>
        </pc:sldMkLst>
        <pc:picChg chg="del">
          <ac:chgData name="Johnny Ryan" userId="874082db-ab86-4e97-8577-862339cb002f" providerId="ADAL" clId="{97CE583F-EC9D-BC4A-8C54-7E0E792A759E}" dt="2025-09-08T13:01:39.574" v="124" actId="478"/>
          <ac:picMkLst>
            <pc:docMk/>
            <pc:sldMk cId="319690784" sldId="267"/>
            <ac:picMk id="4" creationId="{0502F92A-CE02-BC90-5660-5B299E02B622}"/>
          </ac:picMkLst>
        </pc:picChg>
        <pc:picChg chg="add mod modCrop">
          <ac:chgData name="Johnny Ryan" userId="874082db-ab86-4e97-8577-862339cb002f" providerId="ADAL" clId="{97CE583F-EC9D-BC4A-8C54-7E0E792A759E}" dt="2025-09-08T13:02:11.834" v="131" actId="1076"/>
          <ac:picMkLst>
            <pc:docMk/>
            <pc:sldMk cId="319690784" sldId="267"/>
            <ac:picMk id="5" creationId="{C78325BD-71F4-D406-A49A-388992F2B535}"/>
          </ac:picMkLst>
        </pc:picChg>
      </pc:sldChg>
      <pc:sldChg chg="addSp delSp modSp mod">
        <pc:chgData name="Johnny Ryan" userId="874082db-ab86-4e97-8577-862339cb002f" providerId="ADAL" clId="{97CE583F-EC9D-BC4A-8C54-7E0E792A759E}" dt="2025-09-08T13:03:14.551" v="143"/>
        <pc:sldMkLst>
          <pc:docMk/>
          <pc:sldMk cId="4048304531" sldId="268"/>
        </pc:sldMkLst>
        <pc:picChg chg="add del mod">
          <ac:chgData name="Johnny Ryan" userId="874082db-ab86-4e97-8577-862339cb002f" providerId="ADAL" clId="{97CE583F-EC9D-BC4A-8C54-7E0E792A759E}" dt="2025-09-08T13:03:14.408" v="142" actId="478"/>
          <ac:picMkLst>
            <pc:docMk/>
            <pc:sldMk cId="4048304531" sldId="268"/>
            <ac:picMk id="4" creationId="{5E998433-6A7B-AF52-6788-841E2443E7B8}"/>
          </ac:picMkLst>
        </pc:picChg>
        <pc:picChg chg="mod">
          <ac:chgData name="Johnny Ryan" userId="874082db-ab86-4e97-8577-862339cb002f" providerId="ADAL" clId="{97CE583F-EC9D-BC4A-8C54-7E0E792A759E}" dt="2025-09-08T13:02:31.616" v="132" actId="14100"/>
          <ac:picMkLst>
            <pc:docMk/>
            <pc:sldMk cId="4048304531" sldId="268"/>
            <ac:picMk id="5" creationId="{C5808056-C7E6-D72D-97B4-5B3F5332243A}"/>
          </ac:picMkLst>
        </pc:picChg>
        <pc:picChg chg="del">
          <ac:chgData name="Johnny Ryan" userId="874082db-ab86-4e97-8577-862339cb002f" providerId="ADAL" clId="{97CE583F-EC9D-BC4A-8C54-7E0E792A759E}" dt="2025-09-08T13:02:32.725" v="133" actId="478"/>
          <ac:picMkLst>
            <pc:docMk/>
            <pc:sldMk cId="4048304531" sldId="268"/>
            <ac:picMk id="6" creationId="{9A74EE62-CE0D-B44D-1BD7-FD43ABD8DF60}"/>
          </ac:picMkLst>
        </pc:picChg>
        <pc:picChg chg="add mod">
          <ac:chgData name="Johnny Ryan" userId="874082db-ab86-4e97-8577-862339cb002f" providerId="ADAL" clId="{97CE583F-EC9D-BC4A-8C54-7E0E792A759E}" dt="2025-09-08T13:03:14.551" v="143"/>
          <ac:picMkLst>
            <pc:docMk/>
            <pc:sldMk cId="4048304531" sldId="268"/>
            <ac:picMk id="7" creationId="{F2083451-3CA3-8C06-F4F9-3023EF87AB5B}"/>
          </ac:picMkLst>
        </pc:picChg>
      </pc:sldChg>
      <pc:sldChg chg="addSp delSp modSp mod">
        <pc:chgData name="Johnny Ryan" userId="874082db-ab86-4e97-8577-862339cb002f" providerId="ADAL" clId="{97CE583F-EC9D-BC4A-8C54-7E0E792A759E}" dt="2025-09-08T13:03:09.978" v="141" actId="14100"/>
        <pc:sldMkLst>
          <pc:docMk/>
          <pc:sldMk cId="3281374286" sldId="269"/>
        </pc:sldMkLst>
        <pc:picChg chg="add mod">
          <ac:chgData name="Johnny Ryan" userId="874082db-ab86-4e97-8577-862339cb002f" providerId="ADAL" clId="{97CE583F-EC9D-BC4A-8C54-7E0E792A759E}" dt="2025-09-08T13:03:09.978" v="141" actId="14100"/>
          <ac:picMkLst>
            <pc:docMk/>
            <pc:sldMk cId="3281374286" sldId="269"/>
            <ac:picMk id="2" creationId="{8F04542D-7E0E-530B-5983-C61569FC1CEA}"/>
          </ac:picMkLst>
        </pc:picChg>
        <pc:picChg chg="del">
          <ac:chgData name="Johnny Ryan" userId="874082db-ab86-4e97-8577-862339cb002f" providerId="ADAL" clId="{97CE583F-EC9D-BC4A-8C54-7E0E792A759E}" dt="2025-09-08T13:03:03.455" v="139" actId="478"/>
          <ac:picMkLst>
            <pc:docMk/>
            <pc:sldMk cId="3281374286" sldId="269"/>
            <ac:picMk id="6" creationId="{1B74EFC4-F37D-127E-36C3-65045A73D934}"/>
          </ac:picMkLst>
        </pc:picChg>
      </pc:sldChg>
      <pc:sldChg chg="addSp delSp modSp mod">
        <pc:chgData name="Johnny Ryan" userId="874082db-ab86-4e97-8577-862339cb002f" providerId="ADAL" clId="{97CE583F-EC9D-BC4A-8C54-7E0E792A759E}" dt="2025-09-08T13:03:29.939" v="146" actId="1076"/>
        <pc:sldMkLst>
          <pc:docMk/>
          <pc:sldMk cId="102546116" sldId="270"/>
        </pc:sldMkLst>
        <pc:picChg chg="add mod">
          <ac:chgData name="Johnny Ryan" userId="874082db-ab86-4e97-8577-862339cb002f" providerId="ADAL" clId="{97CE583F-EC9D-BC4A-8C54-7E0E792A759E}" dt="2025-09-08T13:03:29.939" v="146" actId="1076"/>
          <ac:picMkLst>
            <pc:docMk/>
            <pc:sldMk cId="102546116" sldId="270"/>
            <ac:picMk id="2" creationId="{909E1057-6FC9-8B58-6169-4478C07BE8DB}"/>
          </ac:picMkLst>
        </pc:picChg>
        <pc:picChg chg="del">
          <ac:chgData name="Johnny Ryan" userId="874082db-ab86-4e97-8577-862339cb002f" providerId="ADAL" clId="{97CE583F-EC9D-BC4A-8C54-7E0E792A759E}" dt="2025-09-08T13:03:27.129" v="144" actId="478"/>
          <ac:picMkLst>
            <pc:docMk/>
            <pc:sldMk cId="102546116" sldId="270"/>
            <ac:picMk id="6" creationId="{1B74EFC4-F37D-127E-36C3-65045A73D934}"/>
          </ac:picMkLst>
        </pc:picChg>
      </pc:sldChg>
      <pc:sldChg chg="addSp delSp modSp mod">
        <pc:chgData name="Johnny Ryan" userId="874082db-ab86-4e97-8577-862339cb002f" providerId="ADAL" clId="{97CE583F-EC9D-BC4A-8C54-7E0E792A759E}" dt="2025-09-08T13:06:00.295" v="169" actId="1076"/>
        <pc:sldMkLst>
          <pc:docMk/>
          <pc:sldMk cId="2937669851" sldId="272"/>
        </pc:sldMkLst>
        <pc:picChg chg="del mod modCrop">
          <ac:chgData name="Johnny Ryan" userId="874082db-ab86-4e97-8577-862339cb002f" providerId="ADAL" clId="{97CE583F-EC9D-BC4A-8C54-7E0E792A759E}" dt="2025-09-08T13:05:15.784" v="158" actId="478"/>
          <ac:picMkLst>
            <pc:docMk/>
            <pc:sldMk cId="2937669851" sldId="272"/>
            <ac:picMk id="3" creationId="{77477BC3-620C-FC63-B843-6129A45EE8B3}"/>
          </ac:picMkLst>
        </pc:picChg>
        <pc:picChg chg="add mod">
          <ac:chgData name="Johnny Ryan" userId="874082db-ab86-4e97-8577-862339cb002f" providerId="ADAL" clId="{97CE583F-EC9D-BC4A-8C54-7E0E792A759E}" dt="2025-09-08T13:05:26.295" v="163" actId="14100"/>
          <ac:picMkLst>
            <pc:docMk/>
            <pc:sldMk cId="2937669851" sldId="272"/>
            <ac:picMk id="4" creationId="{0BB584E1-99BC-C02F-1F1D-995D89F5F266}"/>
          </ac:picMkLst>
        </pc:picChg>
        <pc:picChg chg="add mod">
          <ac:chgData name="Johnny Ryan" userId="874082db-ab86-4e97-8577-862339cb002f" providerId="ADAL" clId="{97CE583F-EC9D-BC4A-8C54-7E0E792A759E}" dt="2025-09-08T13:06:00.295" v="169" actId="1076"/>
          <ac:picMkLst>
            <pc:docMk/>
            <pc:sldMk cId="2937669851" sldId="272"/>
            <ac:picMk id="6" creationId="{FC7BE805-79D5-0A1E-9F29-D15C7924F209}"/>
          </ac:picMkLst>
        </pc:picChg>
      </pc:sldChg>
      <pc:sldChg chg="addSp delSp modSp mod">
        <pc:chgData name="Johnny Ryan" userId="874082db-ab86-4e97-8577-862339cb002f" providerId="ADAL" clId="{97CE583F-EC9D-BC4A-8C54-7E0E792A759E}" dt="2025-09-08T13:07:05.346" v="179" actId="732"/>
        <pc:sldMkLst>
          <pc:docMk/>
          <pc:sldMk cId="3634720540" sldId="273"/>
        </pc:sldMkLst>
        <pc:picChg chg="add mod modCrop">
          <ac:chgData name="Johnny Ryan" userId="874082db-ab86-4e97-8577-862339cb002f" providerId="ADAL" clId="{97CE583F-EC9D-BC4A-8C54-7E0E792A759E}" dt="2025-09-08T13:06:13.008" v="172" actId="732"/>
          <ac:picMkLst>
            <pc:docMk/>
            <pc:sldMk cId="3634720540" sldId="273"/>
            <ac:picMk id="2" creationId="{6DDC7F1E-DB9E-FC46-A970-61C6525E5ADA}"/>
          </ac:picMkLst>
        </pc:picChg>
        <pc:picChg chg="del">
          <ac:chgData name="Johnny Ryan" userId="874082db-ab86-4e97-8577-862339cb002f" providerId="ADAL" clId="{97CE583F-EC9D-BC4A-8C54-7E0E792A759E}" dt="2025-09-08T13:06:07.196" v="170" actId="478"/>
          <ac:picMkLst>
            <pc:docMk/>
            <pc:sldMk cId="3634720540" sldId="273"/>
            <ac:picMk id="3" creationId="{77477BC3-620C-FC63-B843-6129A45EE8B3}"/>
          </ac:picMkLst>
        </pc:picChg>
        <pc:picChg chg="add mod modCrop">
          <ac:chgData name="Johnny Ryan" userId="874082db-ab86-4e97-8577-862339cb002f" providerId="ADAL" clId="{97CE583F-EC9D-BC4A-8C54-7E0E792A759E}" dt="2025-09-08T13:07:05.346" v="179" actId="732"/>
          <ac:picMkLst>
            <pc:docMk/>
            <pc:sldMk cId="3634720540" sldId="273"/>
            <ac:picMk id="5" creationId="{FEC20FD6-AFAC-C742-3611-C9990D3FEE9C}"/>
          </ac:picMkLst>
        </pc:picChg>
      </pc:sldChg>
      <pc:sldChg chg="addSp delSp modSp mod">
        <pc:chgData name="Johnny Ryan" userId="874082db-ab86-4e97-8577-862339cb002f" providerId="ADAL" clId="{97CE583F-EC9D-BC4A-8C54-7E0E792A759E}" dt="2025-09-08T13:07:44.535" v="190" actId="14100"/>
        <pc:sldMkLst>
          <pc:docMk/>
          <pc:sldMk cId="698534970" sldId="274"/>
        </pc:sldMkLst>
        <pc:picChg chg="del mod">
          <ac:chgData name="Johnny Ryan" userId="874082db-ab86-4e97-8577-862339cb002f" providerId="ADAL" clId="{97CE583F-EC9D-BC4A-8C54-7E0E792A759E}" dt="2025-09-08T13:07:38.681" v="186" actId="478"/>
          <ac:picMkLst>
            <pc:docMk/>
            <pc:sldMk cId="698534970" sldId="274"/>
            <ac:picMk id="3" creationId="{77477BC3-620C-FC63-B843-6129A45EE8B3}"/>
          </ac:picMkLst>
        </pc:picChg>
        <pc:picChg chg="del">
          <ac:chgData name="Johnny Ryan" userId="874082db-ab86-4e97-8577-862339cb002f" providerId="ADAL" clId="{97CE583F-EC9D-BC4A-8C54-7E0E792A759E}" dt="2025-09-08T13:07:27.197" v="180" actId="478"/>
          <ac:picMkLst>
            <pc:docMk/>
            <pc:sldMk cId="698534970" sldId="274"/>
            <ac:picMk id="4" creationId="{71360B5D-ACE1-73FA-B4A1-C835D7AA7DC4}"/>
          </ac:picMkLst>
        </pc:picChg>
        <pc:picChg chg="add mod">
          <ac:chgData name="Johnny Ryan" userId="874082db-ab86-4e97-8577-862339cb002f" providerId="ADAL" clId="{97CE583F-EC9D-BC4A-8C54-7E0E792A759E}" dt="2025-09-08T13:07:44.535" v="190" actId="14100"/>
          <ac:picMkLst>
            <pc:docMk/>
            <pc:sldMk cId="698534970" sldId="274"/>
            <ac:picMk id="5" creationId="{834EDFF6-6E9F-82F0-CB8C-48346212205D}"/>
          </ac:picMkLst>
        </pc:picChg>
        <pc:picChg chg="add mod">
          <ac:chgData name="Johnny Ryan" userId="874082db-ab86-4e97-8577-862339cb002f" providerId="ADAL" clId="{97CE583F-EC9D-BC4A-8C54-7E0E792A759E}" dt="2025-09-08T13:07:38.879" v="187"/>
          <ac:picMkLst>
            <pc:docMk/>
            <pc:sldMk cId="698534970" sldId="274"/>
            <ac:picMk id="6" creationId="{B9D1DC13-C9C7-AFB2-7D40-326A75731B8A}"/>
          </ac:picMkLst>
        </pc:picChg>
      </pc:sldChg>
      <pc:sldChg chg="addSp delSp modSp mod">
        <pc:chgData name="Johnny Ryan" userId="874082db-ab86-4e97-8577-862339cb002f" providerId="ADAL" clId="{97CE583F-EC9D-BC4A-8C54-7E0E792A759E}" dt="2025-09-08T13:09:31.487" v="204" actId="732"/>
        <pc:sldMkLst>
          <pc:docMk/>
          <pc:sldMk cId="3453818000" sldId="276"/>
        </pc:sldMkLst>
        <pc:picChg chg="add mod modCrop">
          <ac:chgData name="Johnny Ryan" userId="874082db-ab86-4e97-8577-862339cb002f" providerId="ADAL" clId="{97CE583F-EC9D-BC4A-8C54-7E0E792A759E}" dt="2025-09-08T13:09:31.487" v="204" actId="732"/>
          <ac:picMkLst>
            <pc:docMk/>
            <pc:sldMk cId="3453818000" sldId="276"/>
            <ac:picMk id="2" creationId="{7EB142B5-1F38-C8BA-F560-DA6B9581E112}"/>
          </ac:picMkLst>
        </pc:picChg>
        <pc:picChg chg="del">
          <ac:chgData name="Johnny Ryan" userId="874082db-ab86-4e97-8577-862339cb002f" providerId="ADAL" clId="{97CE583F-EC9D-BC4A-8C54-7E0E792A759E}" dt="2025-09-08T13:09:26.839" v="202" actId="478"/>
          <ac:picMkLst>
            <pc:docMk/>
            <pc:sldMk cId="3453818000" sldId="276"/>
            <ac:picMk id="3" creationId="{CBF8E739-56C5-7CB9-2D77-0D26B5B96143}"/>
          </ac:picMkLst>
        </pc:picChg>
      </pc:sldChg>
      <pc:sldChg chg="addSp delSp modSp mod">
        <pc:chgData name="Johnny Ryan" userId="874082db-ab86-4e97-8577-862339cb002f" providerId="ADAL" clId="{97CE583F-EC9D-BC4A-8C54-7E0E792A759E}" dt="2025-09-08T13:09:01.555" v="196" actId="14100"/>
        <pc:sldMkLst>
          <pc:docMk/>
          <pc:sldMk cId="1581817562" sldId="277"/>
        </pc:sldMkLst>
        <pc:picChg chg="del">
          <ac:chgData name="Johnny Ryan" userId="874082db-ab86-4e97-8577-862339cb002f" providerId="ADAL" clId="{97CE583F-EC9D-BC4A-8C54-7E0E792A759E}" dt="2025-09-08T13:08:55.670" v="191" actId="478"/>
          <ac:picMkLst>
            <pc:docMk/>
            <pc:sldMk cId="1581817562" sldId="277"/>
            <ac:picMk id="3" creationId="{CBF8E739-56C5-7CB9-2D77-0D26B5B96143}"/>
          </ac:picMkLst>
        </pc:picChg>
        <pc:picChg chg="add mod">
          <ac:chgData name="Johnny Ryan" userId="874082db-ab86-4e97-8577-862339cb002f" providerId="ADAL" clId="{97CE583F-EC9D-BC4A-8C54-7E0E792A759E}" dt="2025-09-08T13:09:01.555" v="196" actId="14100"/>
          <ac:picMkLst>
            <pc:docMk/>
            <pc:sldMk cId="1581817562" sldId="277"/>
            <ac:picMk id="5" creationId="{67D6A598-E271-437E-FA33-9FFFBD6301E0}"/>
          </ac:picMkLst>
        </pc:picChg>
      </pc:sldChg>
      <pc:sldChg chg="addSp delSp modSp mod">
        <pc:chgData name="Johnny Ryan" userId="874082db-ab86-4e97-8577-862339cb002f" providerId="ADAL" clId="{97CE583F-EC9D-BC4A-8C54-7E0E792A759E}" dt="2025-09-08T13:09:22.644" v="201" actId="732"/>
        <pc:sldMkLst>
          <pc:docMk/>
          <pc:sldMk cId="715090960" sldId="278"/>
        </pc:sldMkLst>
        <pc:picChg chg="add mod modCrop">
          <ac:chgData name="Johnny Ryan" userId="874082db-ab86-4e97-8577-862339cb002f" providerId="ADAL" clId="{97CE583F-EC9D-BC4A-8C54-7E0E792A759E}" dt="2025-09-08T13:09:22.644" v="201" actId="732"/>
          <ac:picMkLst>
            <pc:docMk/>
            <pc:sldMk cId="715090960" sldId="278"/>
            <ac:picMk id="2" creationId="{D560716F-626B-9569-50A0-964FE7FF630B}"/>
          </ac:picMkLst>
        </pc:picChg>
        <pc:picChg chg="del">
          <ac:chgData name="Johnny Ryan" userId="874082db-ab86-4e97-8577-862339cb002f" providerId="ADAL" clId="{97CE583F-EC9D-BC4A-8C54-7E0E792A759E}" dt="2025-09-08T13:09:15.051" v="197" actId="478"/>
          <ac:picMkLst>
            <pc:docMk/>
            <pc:sldMk cId="715090960" sldId="278"/>
            <ac:picMk id="3" creationId="{CBF8E739-56C5-7CB9-2D77-0D26B5B96143}"/>
          </ac:picMkLst>
        </pc:picChg>
      </pc:sldChg>
      <pc:sldChg chg="addSp delSp modSp mod">
        <pc:chgData name="Johnny Ryan" userId="874082db-ab86-4e97-8577-862339cb002f" providerId="ADAL" clId="{97CE583F-EC9D-BC4A-8C54-7E0E792A759E}" dt="2025-09-08T13:10:58.980" v="222" actId="1076"/>
        <pc:sldMkLst>
          <pc:docMk/>
          <pc:sldMk cId="3752781338" sldId="279"/>
        </pc:sldMkLst>
        <pc:picChg chg="add mod">
          <ac:chgData name="Johnny Ryan" userId="874082db-ab86-4e97-8577-862339cb002f" providerId="ADAL" clId="{97CE583F-EC9D-BC4A-8C54-7E0E792A759E}" dt="2025-09-08T13:10:44.134" v="217" actId="14100"/>
          <ac:picMkLst>
            <pc:docMk/>
            <pc:sldMk cId="3752781338" sldId="279"/>
            <ac:picMk id="3" creationId="{6DFE298B-6CAA-651F-E5C7-A4A5CBADF171}"/>
          </ac:picMkLst>
        </pc:picChg>
        <pc:picChg chg="mod">
          <ac:chgData name="Johnny Ryan" userId="874082db-ab86-4e97-8577-862339cb002f" providerId="ADAL" clId="{97CE583F-EC9D-BC4A-8C54-7E0E792A759E}" dt="2025-09-08T13:10:58.980" v="222" actId="1076"/>
          <ac:picMkLst>
            <pc:docMk/>
            <pc:sldMk cId="3752781338" sldId="279"/>
            <ac:picMk id="4" creationId="{2927D5DD-A74E-7ABF-70AE-9128AE85D67E}"/>
          </ac:picMkLst>
        </pc:picChg>
        <pc:picChg chg="del">
          <ac:chgData name="Johnny Ryan" userId="874082db-ab86-4e97-8577-862339cb002f" providerId="ADAL" clId="{97CE583F-EC9D-BC4A-8C54-7E0E792A759E}" dt="2025-09-08T13:10:04.942" v="206" actId="478"/>
          <ac:picMkLst>
            <pc:docMk/>
            <pc:sldMk cId="3752781338" sldId="279"/>
            <ac:picMk id="5" creationId="{79236851-6D48-A888-65C9-B6AF3E2373DC}"/>
          </ac:picMkLst>
        </pc:picChg>
        <pc:picChg chg="del">
          <ac:chgData name="Johnny Ryan" userId="874082db-ab86-4e97-8577-862339cb002f" providerId="ADAL" clId="{97CE583F-EC9D-BC4A-8C54-7E0E792A759E}" dt="2025-09-08T13:09:58.764" v="205" actId="478"/>
          <ac:picMkLst>
            <pc:docMk/>
            <pc:sldMk cId="3752781338" sldId="279"/>
            <ac:picMk id="6" creationId="{278E977F-4691-7917-C4AB-8589C0E770A2}"/>
          </ac:picMkLst>
        </pc:picChg>
        <pc:picChg chg="add mod">
          <ac:chgData name="Johnny Ryan" userId="874082db-ab86-4e97-8577-862339cb002f" providerId="ADAL" clId="{97CE583F-EC9D-BC4A-8C54-7E0E792A759E}" dt="2025-09-08T13:10:54.264" v="220" actId="1076"/>
          <ac:picMkLst>
            <pc:docMk/>
            <pc:sldMk cId="3752781338" sldId="279"/>
            <ac:picMk id="8" creationId="{C2A28EA5-3341-2B9B-86C1-25C2915006F9}"/>
          </ac:picMkLst>
        </pc:picChg>
      </pc:sldChg>
      <pc:sldChg chg="addSp delSp modSp mod">
        <pc:chgData name="Johnny Ryan" userId="874082db-ab86-4e97-8577-862339cb002f" providerId="ADAL" clId="{97CE583F-EC9D-BC4A-8C54-7E0E792A759E}" dt="2025-09-08T13:20:55.921" v="304" actId="14100"/>
        <pc:sldMkLst>
          <pc:docMk/>
          <pc:sldMk cId="2588423342" sldId="283"/>
        </pc:sldMkLst>
        <pc:grpChg chg="del">
          <ac:chgData name="Johnny Ryan" userId="874082db-ab86-4e97-8577-862339cb002f" providerId="ADAL" clId="{97CE583F-EC9D-BC4A-8C54-7E0E792A759E}" dt="2025-09-08T13:16:11.345" v="256" actId="478"/>
          <ac:grpSpMkLst>
            <pc:docMk/>
            <pc:sldMk cId="2588423342" sldId="283"/>
            <ac:grpSpMk id="6" creationId="{032B45BA-1624-303E-7BCC-F121DB0040E7}"/>
          </ac:grpSpMkLst>
        </pc:grpChg>
        <pc:picChg chg="add mod modCrop">
          <ac:chgData name="Johnny Ryan" userId="874082db-ab86-4e97-8577-862339cb002f" providerId="ADAL" clId="{97CE583F-EC9D-BC4A-8C54-7E0E792A759E}" dt="2025-09-08T13:20:47.932" v="299" actId="732"/>
          <ac:picMkLst>
            <pc:docMk/>
            <pc:sldMk cId="2588423342" sldId="283"/>
            <ac:picMk id="4" creationId="{1F689106-3056-B4E5-599B-B8B4C3C0E19E}"/>
          </ac:picMkLst>
        </pc:picChg>
        <pc:picChg chg="add mod">
          <ac:chgData name="Johnny Ryan" userId="874082db-ab86-4e97-8577-862339cb002f" providerId="ADAL" clId="{97CE583F-EC9D-BC4A-8C54-7E0E792A759E}" dt="2025-09-08T13:20:55.921" v="304" actId="14100"/>
          <ac:picMkLst>
            <pc:docMk/>
            <pc:sldMk cId="2588423342" sldId="283"/>
            <ac:picMk id="8" creationId="{786EEF9C-8FDE-CA48-5368-42C16118F531}"/>
          </ac:picMkLst>
        </pc:picChg>
      </pc:sldChg>
      <pc:sldChg chg="del">
        <pc:chgData name="Johnny Ryan" userId="874082db-ab86-4e97-8577-862339cb002f" providerId="ADAL" clId="{97CE583F-EC9D-BC4A-8C54-7E0E792A759E}" dt="2025-09-08T13:19:31.615" v="292" actId="2696"/>
        <pc:sldMkLst>
          <pc:docMk/>
          <pc:sldMk cId="2544225002" sldId="284"/>
        </pc:sldMkLst>
      </pc:sldChg>
      <pc:sldChg chg="del">
        <pc:chgData name="Johnny Ryan" userId="874082db-ab86-4e97-8577-862339cb002f" providerId="ADAL" clId="{97CE583F-EC9D-BC4A-8C54-7E0E792A759E}" dt="2025-09-08T13:19:38.666" v="293" actId="2696"/>
        <pc:sldMkLst>
          <pc:docMk/>
          <pc:sldMk cId="4273247593" sldId="285"/>
        </pc:sldMkLst>
      </pc:sldChg>
      <pc:sldChg chg="addSp delSp modSp mod">
        <pc:chgData name="Johnny Ryan" userId="874082db-ab86-4e97-8577-862339cb002f" providerId="ADAL" clId="{97CE583F-EC9D-BC4A-8C54-7E0E792A759E}" dt="2025-09-08T13:22:32.271" v="324" actId="1076"/>
        <pc:sldMkLst>
          <pc:docMk/>
          <pc:sldMk cId="1591883774" sldId="286"/>
        </pc:sldMkLst>
        <pc:picChg chg="add mod modCrop">
          <ac:chgData name="Johnny Ryan" userId="874082db-ab86-4e97-8577-862339cb002f" providerId="ADAL" clId="{97CE583F-EC9D-BC4A-8C54-7E0E792A759E}" dt="2025-09-08T13:22:32.271" v="324" actId="1076"/>
          <ac:picMkLst>
            <pc:docMk/>
            <pc:sldMk cId="1591883774" sldId="286"/>
            <ac:picMk id="2" creationId="{7F062E57-B0B7-EA1D-8612-9C1FECB1B68A}"/>
          </ac:picMkLst>
        </pc:picChg>
        <pc:picChg chg="del">
          <ac:chgData name="Johnny Ryan" userId="874082db-ab86-4e97-8577-862339cb002f" providerId="ADAL" clId="{97CE583F-EC9D-BC4A-8C54-7E0E792A759E}" dt="2025-09-08T13:22:17.464" v="320" actId="478"/>
          <ac:picMkLst>
            <pc:docMk/>
            <pc:sldMk cId="1591883774" sldId="286"/>
            <ac:picMk id="15" creationId="{43CCA369-4064-6696-C639-7FBA154FF3B8}"/>
          </ac:picMkLst>
        </pc:picChg>
      </pc:sldChg>
      <pc:sldChg chg="addSp delSp modSp mod">
        <pc:chgData name="Johnny Ryan" userId="874082db-ab86-4e97-8577-862339cb002f" providerId="ADAL" clId="{97CE583F-EC9D-BC4A-8C54-7E0E792A759E}" dt="2025-09-08T13:22:12.830" v="319" actId="14100"/>
        <pc:sldMkLst>
          <pc:docMk/>
          <pc:sldMk cId="4042873643" sldId="287"/>
        </pc:sldMkLst>
        <pc:grpChg chg="del">
          <ac:chgData name="Johnny Ryan" userId="874082db-ab86-4e97-8577-862339cb002f" providerId="ADAL" clId="{97CE583F-EC9D-BC4A-8C54-7E0E792A759E}" dt="2025-09-08T13:20:02.939" v="294" actId="478"/>
          <ac:grpSpMkLst>
            <pc:docMk/>
            <pc:sldMk cId="4042873643" sldId="287"/>
            <ac:grpSpMk id="6" creationId="{B3B42E41-E292-2129-1458-24D885C0C222}"/>
          </ac:grpSpMkLst>
        </pc:grpChg>
        <pc:picChg chg="add mod">
          <ac:chgData name="Johnny Ryan" userId="874082db-ab86-4e97-8577-862339cb002f" providerId="ADAL" clId="{97CE583F-EC9D-BC4A-8C54-7E0E792A759E}" dt="2025-09-08T13:22:06.852" v="314" actId="14100"/>
          <ac:picMkLst>
            <pc:docMk/>
            <pc:sldMk cId="4042873643" sldId="287"/>
            <ac:picMk id="4" creationId="{3CB254D4-4273-68E1-69A8-214BA48C4B88}"/>
          </ac:picMkLst>
        </pc:picChg>
        <pc:picChg chg="add mod">
          <ac:chgData name="Johnny Ryan" userId="874082db-ab86-4e97-8577-862339cb002f" providerId="ADAL" clId="{97CE583F-EC9D-BC4A-8C54-7E0E792A759E}" dt="2025-09-08T13:22:12.830" v="319" actId="14100"/>
          <ac:picMkLst>
            <pc:docMk/>
            <pc:sldMk cId="4042873643" sldId="287"/>
            <ac:picMk id="9" creationId="{5276991C-3B6E-A31B-0E71-572EB097C2CE}"/>
          </ac:picMkLst>
        </pc:picChg>
        <pc:picChg chg="del mod">
          <ac:chgData name="Johnny Ryan" userId="874082db-ab86-4e97-8577-862339cb002f" providerId="ADAL" clId="{97CE583F-EC9D-BC4A-8C54-7E0E792A759E}" dt="2025-09-08T13:20:04.681" v="296" actId="478"/>
          <ac:picMkLst>
            <pc:docMk/>
            <pc:sldMk cId="4042873643" sldId="287"/>
            <ac:picMk id="10" creationId="{AD59DA0A-369B-DC30-19DE-1A88DCCE2A7D}"/>
          </ac:picMkLst>
        </pc:picChg>
      </pc:sldChg>
      <pc:sldChg chg="addSp modSp mod">
        <pc:chgData name="Johnny Ryan" userId="874082db-ab86-4e97-8577-862339cb002f" providerId="ADAL" clId="{97CE583F-EC9D-BC4A-8C54-7E0E792A759E}" dt="2025-09-08T13:25:52.679" v="330" actId="14100"/>
        <pc:sldMkLst>
          <pc:docMk/>
          <pc:sldMk cId="919589182" sldId="290"/>
        </pc:sldMkLst>
        <pc:picChg chg="mod modCrop">
          <ac:chgData name="Johnny Ryan" userId="874082db-ab86-4e97-8577-862339cb002f" providerId="ADAL" clId="{97CE583F-EC9D-BC4A-8C54-7E0E792A759E}" dt="2025-09-08T13:25:42.022" v="325" actId="732"/>
          <ac:picMkLst>
            <pc:docMk/>
            <pc:sldMk cId="919589182" sldId="290"/>
            <ac:picMk id="3" creationId="{EE4503F1-DF9B-A364-A45C-9D371A3A144D}"/>
          </ac:picMkLst>
        </pc:picChg>
        <pc:picChg chg="add mod">
          <ac:chgData name="Johnny Ryan" userId="874082db-ab86-4e97-8577-862339cb002f" providerId="ADAL" clId="{97CE583F-EC9D-BC4A-8C54-7E0E792A759E}" dt="2025-09-08T13:25:52.679" v="330" actId="14100"/>
          <ac:picMkLst>
            <pc:docMk/>
            <pc:sldMk cId="919589182" sldId="290"/>
            <ac:picMk id="4" creationId="{83CBB87E-D3FD-4455-A13F-E900121F2FBC}"/>
          </ac:picMkLst>
        </pc:picChg>
      </pc:sldChg>
      <pc:sldChg chg="addSp delSp modSp mod">
        <pc:chgData name="Johnny Ryan" userId="874082db-ab86-4e97-8577-862339cb002f" providerId="ADAL" clId="{97CE583F-EC9D-BC4A-8C54-7E0E792A759E}" dt="2025-09-08T13:26:59.441" v="340" actId="732"/>
        <pc:sldMkLst>
          <pc:docMk/>
          <pc:sldMk cId="2412114473" sldId="291"/>
        </pc:sldMkLst>
        <pc:picChg chg="add mod modCrop">
          <ac:chgData name="Johnny Ryan" userId="874082db-ab86-4e97-8577-862339cb002f" providerId="ADAL" clId="{97CE583F-EC9D-BC4A-8C54-7E0E792A759E}" dt="2025-09-08T13:26:59.441" v="340" actId="732"/>
          <ac:picMkLst>
            <pc:docMk/>
            <pc:sldMk cId="2412114473" sldId="291"/>
            <ac:picMk id="3" creationId="{9FD7D4C6-EBBB-C052-E4A4-AC0AB7F2173F}"/>
          </ac:picMkLst>
        </pc:picChg>
        <pc:picChg chg="del">
          <ac:chgData name="Johnny Ryan" userId="874082db-ab86-4e97-8577-862339cb002f" providerId="ADAL" clId="{97CE583F-EC9D-BC4A-8C54-7E0E792A759E}" dt="2025-09-08T13:26:14.330" v="331" actId="478"/>
          <ac:picMkLst>
            <pc:docMk/>
            <pc:sldMk cId="2412114473" sldId="291"/>
            <ac:picMk id="6" creationId="{1F807011-FDDA-236E-A01D-27088973FBF7}"/>
          </ac:picMkLst>
        </pc:picChg>
      </pc:sldChg>
      <pc:sldChg chg="addSp delSp modSp mod">
        <pc:chgData name="Johnny Ryan" userId="874082db-ab86-4e97-8577-862339cb002f" providerId="ADAL" clId="{97CE583F-EC9D-BC4A-8C54-7E0E792A759E}" dt="2025-09-08T13:27:49.781" v="358" actId="1076"/>
        <pc:sldMkLst>
          <pc:docMk/>
          <pc:sldMk cId="1899596800" sldId="292"/>
        </pc:sldMkLst>
        <pc:picChg chg="del mod">
          <ac:chgData name="Johnny Ryan" userId="874082db-ab86-4e97-8577-862339cb002f" providerId="ADAL" clId="{97CE583F-EC9D-BC4A-8C54-7E0E792A759E}" dt="2025-09-08T13:27:07.337" v="344" actId="478"/>
          <ac:picMkLst>
            <pc:docMk/>
            <pc:sldMk cId="1899596800" sldId="292"/>
            <ac:picMk id="2" creationId="{447FF69F-E8A1-FC94-4878-E91603710D0A}"/>
          </ac:picMkLst>
        </pc:picChg>
        <pc:picChg chg="del">
          <ac:chgData name="Johnny Ryan" userId="874082db-ab86-4e97-8577-862339cb002f" providerId="ADAL" clId="{97CE583F-EC9D-BC4A-8C54-7E0E792A759E}" dt="2025-09-08T13:27:13.281" v="347" actId="478"/>
          <ac:picMkLst>
            <pc:docMk/>
            <pc:sldMk cId="1899596800" sldId="292"/>
            <ac:picMk id="3" creationId="{6D0800AA-E48B-5A51-3C14-B97CCE77AB9C}"/>
          </ac:picMkLst>
        </pc:picChg>
        <pc:picChg chg="del">
          <ac:chgData name="Johnny Ryan" userId="874082db-ab86-4e97-8577-862339cb002f" providerId="ADAL" clId="{97CE583F-EC9D-BC4A-8C54-7E0E792A759E}" dt="2025-09-08T13:27:04.097" v="341" actId="478"/>
          <ac:picMkLst>
            <pc:docMk/>
            <pc:sldMk cId="1899596800" sldId="292"/>
            <ac:picMk id="4" creationId="{656E70D4-809C-EA76-6E3B-0F5ABA77E63F}"/>
          </ac:picMkLst>
        </pc:picChg>
        <pc:picChg chg="add mod">
          <ac:chgData name="Johnny Ryan" userId="874082db-ab86-4e97-8577-862339cb002f" providerId="ADAL" clId="{97CE583F-EC9D-BC4A-8C54-7E0E792A759E}" dt="2025-09-08T13:27:05.081" v="343"/>
          <ac:picMkLst>
            <pc:docMk/>
            <pc:sldMk cId="1899596800" sldId="292"/>
            <ac:picMk id="5" creationId="{18CB6A75-B48F-B89D-B911-3B01661A8E8C}"/>
          </ac:picMkLst>
        </pc:picChg>
        <pc:picChg chg="add mod modCrop">
          <ac:chgData name="Johnny Ryan" userId="874082db-ab86-4e97-8577-862339cb002f" providerId="ADAL" clId="{97CE583F-EC9D-BC4A-8C54-7E0E792A759E}" dt="2025-09-08T13:27:11.544" v="346" actId="732"/>
          <ac:picMkLst>
            <pc:docMk/>
            <pc:sldMk cId="1899596800" sldId="292"/>
            <ac:picMk id="6" creationId="{F6B5B9DA-7661-809D-E92B-549CE1B7BA25}"/>
          </ac:picMkLst>
        </pc:picChg>
        <pc:picChg chg="add mod">
          <ac:chgData name="Johnny Ryan" userId="874082db-ab86-4e97-8577-862339cb002f" providerId="ADAL" clId="{97CE583F-EC9D-BC4A-8C54-7E0E792A759E}" dt="2025-09-08T13:27:42.212" v="353" actId="14100"/>
          <ac:picMkLst>
            <pc:docMk/>
            <pc:sldMk cId="1899596800" sldId="292"/>
            <ac:picMk id="9" creationId="{E7F83065-B33C-856A-DB89-2BCD7BE7FC35}"/>
          </ac:picMkLst>
        </pc:picChg>
        <pc:picChg chg="add mod">
          <ac:chgData name="Johnny Ryan" userId="874082db-ab86-4e97-8577-862339cb002f" providerId="ADAL" clId="{97CE583F-EC9D-BC4A-8C54-7E0E792A759E}" dt="2025-09-08T13:27:49.781" v="358" actId="1076"/>
          <ac:picMkLst>
            <pc:docMk/>
            <pc:sldMk cId="1899596800" sldId="292"/>
            <ac:picMk id="11" creationId="{6D6B65DC-7C6D-2C0D-972A-50FB98912649}"/>
          </ac:picMkLst>
        </pc:picChg>
      </pc:sldChg>
      <pc:sldChg chg="addSp delSp modSp mod">
        <pc:chgData name="Johnny Ryan" userId="874082db-ab86-4e97-8577-862339cb002f" providerId="ADAL" clId="{97CE583F-EC9D-BC4A-8C54-7E0E792A759E}" dt="2025-09-08T13:28:28.422" v="365" actId="14100"/>
        <pc:sldMkLst>
          <pc:docMk/>
          <pc:sldMk cId="1925703204" sldId="293"/>
        </pc:sldMkLst>
        <pc:picChg chg="add mod">
          <ac:chgData name="Johnny Ryan" userId="874082db-ab86-4e97-8577-862339cb002f" providerId="ADAL" clId="{97CE583F-EC9D-BC4A-8C54-7E0E792A759E}" dt="2025-09-08T13:28:28.422" v="365" actId="14100"/>
          <ac:picMkLst>
            <pc:docMk/>
            <pc:sldMk cId="1925703204" sldId="293"/>
            <ac:picMk id="3" creationId="{15F41469-3A21-F115-63DA-7874E1953561}"/>
          </ac:picMkLst>
        </pc:picChg>
        <pc:picChg chg="del mod">
          <ac:chgData name="Johnny Ryan" userId="874082db-ab86-4e97-8577-862339cb002f" providerId="ADAL" clId="{97CE583F-EC9D-BC4A-8C54-7E0E792A759E}" dt="2025-09-08T13:28:06.714" v="360" actId="478"/>
          <ac:picMkLst>
            <pc:docMk/>
            <pc:sldMk cId="1925703204" sldId="293"/>
            <ac:picMk id="6" creationId="{43B6A114-A3E7-9640-FC8B-0FD980D7F7B8}"/>
          </ac:picMkLst>
        </pc:picChg>
      </pc:sldChg>
      <pc:sldChg chg="addSp delSp modSp mod">
        <pc:chgData name="Johnny Ryan" userId="874082db-ab86-4e97-8577-862339cb002f" providerId="ADAL" clId="{97CE583F-EC9D-BC4A-8C54-7E0E792A759E}" dt="2025-09-08T13:29:08.133" v="375" actId="14100"/>
        <pc:sldMkLst>
          <pc:docMk/>
          <pc:sldMk cId="2226998460" sldId="294"/>
        </pc:sldMkLst>
        <pc:picChg chg="add mod modCrop">
          <ac:chgData name="Johnny Ryan" userId="874082db-ab86-4e97-8577-862339cb002f" providerId="ADAL" clId="{97CE583F-EC9D-BC4A-8C54-7E0E792A759E}" dt="2025-09-08T13:28:49.955" v="370" actId="732"/>
          <ac:picMkLst>
            <pc:docMk/>
            <pc:sldMk cId="2226998460" sldId="294"/>
            <ac:picMk id="2" creationId="{93E5DA86-B9CE-32F4-33C5-C65B453974EB}"/>
          </ac:picMkLst>
        </pc:picChg>
        <pc:picChg chg="del">
          <ac:chgData name="Johnny Ryan" userId="874082db-ab86-4e97-8577-862339cb002f" providerId="ADAL" clId="{97CE583F-EC9D-BC4A-8C54-7E0E792A759E}" dt="2025-09-08T13:28:40.107" v="366" actId="478"/>
          <ac:picMkLst>
            <pc:docMk/>
            <pc:sldMk cId="2226998460" sldId="294"/>
            <ac:picMk id="3" creationId="{6D4CB9C0-FF1E-98F6-0F17-6CA7F725F463}"/>
          </ac:picMkLst>
        </pc:picChg>
        <pc:picChg chg="add mod">
          <ac:chgData name="Johnny Ryan" userId="874082db-ab86-4e97-8577-862339cb002f" providerId="ADAL" clId="{97CE583F-EC9D-BC4A-8C54-7E0E792A759E}" dt="2025-09-08T13:29:08.133" v="375" actId="14100"/>
          <ac:picMkLst>
            <pc:docMk/>
            <pc:sldMk cId="2226998460" sldId="294"/>
            <ac:picMk id="5" creationId="{B25F42B0-5C40-23BB-E5FA-3B567E7B787F}"/>
          </ac:picMkLst>
        </pc:picChg>
        <pc:picChg chg="del mod">
          <ac:chgData name="Johnny Ryan" userId="874082db-ab86-4e97-8577-862339cb002f" providerId="ADAL" clId="{97CE583F-EC9D-BC4A-8C54-7E0E792A759E}" dt="2025-09-08T13:28:41.454" v="368" actId="478"/>
          <ac:picMkLst>
            <pc:docMk/>
            <pc:sldMk cId="2226998460" sldId="294"/>
            <ac:picMk id="6" creationId="{43B6A114-A3E7-9640-FC8B-0FD980D7F7B8}"/>
          </ac:picMkLst>
        </pc:picChg>
      </pc:sldChg>
      <pc:sldChg chg="addSp delSp modSp mod">
        <pc:chgData name="Johnny Ryan" userId="874082db-ab86-4e97-8577-862339cb002f" providerId="ADAL" clId="{97CE583F-EC9D-BC4A-8C54-7E0E792A759E}" dt="2025-09-08T13:30:07.673" v="391" actId="732"/>
        <pc:sldMkLst>
          <pc:docMk/>
          <pc:sldMk cId="4237058627" sldId="295"/>
        </pc:sldMkLst>
        <pc:picChg chg="add mod">
          <ac:chgData name="Johnny Ryan" userId="874082db-ab86-4e97-8577-862339cb002f" providerId="ADAL" clId="{97CE583F-EC9D-BC4A-8C54-7E0E792A759E}" dt="2025-09-08T13:29:30.269" v="380"/>
          <ac:picMkLst>
            <pc:docMk/>
            <pc:sldMk cId="4237058627" sldId="295"/>
            <ac:picMk id="2" creationId="{1F4F0625-DDBA-7335-90BC-E05898DA3A14}"/>
          </ac:picMkLst>
        </pc:picChg>
        <pc:picChg chg="del">
          <ac:chgData name="Johnny Ryan" userId="874082db-ab86-4e97-8577-862339cb002f" providerId="ADAL" clId="{97CE583F-EC9D-BC4A-8C54-7E0E792A759E}" dt="2025-09-08T13:29:25.868" v="376" actId="478"/>
          <ac:picMkLst>
            <pc:docMk/>
            <pc:sldMk cId="4237058627" sldId="295"/>
            <ac:picMk id="4" creationId="{242D3CE4-C852-9716-A358-82DF1D93022D}"/>
          </ac:picMkLst>
        </pc:picChg>
        <pc:picChg chg="del">
          <ac:chgData name="Johnny Ryan" userId="874082db-ab86-4e97-8577-862339cb002f" providerId="ADAL" clId="{97CE583F-EC9D-BC4A-8C54-7E0E792A759E}" dt="2025-09-08T13:29:27.088" v="379" actId="478"/>
          <ac:picMkLst>
            <pc:docMk/>
            <pc:sldMk cId="4237058627" sldId="295"/>
            <ac:picMk id="5" creationId="{8F3E3809-CC11-920B-4C70-1CF52773F69A}"/>
          </ac:picMkLst>
        </pc:picChg>
        <pc:picChg chg="del mod">
          <ac:chgData name="Johnny Ryan" userId="874082db-ab86-4e97-8577-862339cb002f" providerId="ADAL" clId="{97CE583F-EC9D-BC4A-8C54-7E0E792A759E}" dt="2025-09-08T13:29:26.633" v="378" actId="478"/>
          <ac:picMkLst>
            <pc:docMk/>
            <pc:sldMk cId="4237058627" sldId="295"/>
            <ac:picMk id="6" creationId="{43B6A114-A3E7-9640-FC8B-0FD980D7F7B8}"/>
          </ac:picMkLst>
        </pc:picChg>
        <pc:picChg chg="add mod modCrop">
          <ac:chgData name="Johnny Ryan" userId="874082db-ab86-4e97-8577-862339cb002f" providerId="ADAL" clId="{97CE583F-EC9D-BC4A-8C54-7E0E792A759E}" dt="2025-09-08T13:30:07.673" v="391" actId="732"/>
          <ac:picMkLst>
            <pc:docMk/>
            <pc:sldMk cId="4237058627" sldId="295"/>
            <ac:picMk id="8" creationId="{02297AA0-5782-8BF6-9675-8D769A4AC12E}"/>
          </ac:picMkLst>
        </pc:picChg>
        <pc:picChg chg="add mod">
          <ac:chgData name="Johnny Ryan" userId="874082db-ab86-4e97-8577-862339cb002f" providerId="ADAL" clId="{97CE583F-EC9D-BC4A-8C54-7E0E792A759E}" dt="2025-09-08T13:30:00.994" v="390" actId="1076"/>
          <ac:picMkLst>
            <pc:docMk/>
            <pc:sldMk cId="4237058627" sldId="295"/>
            <ac:picMk id="10" creationId="{9FB643A9-DC99-5CB8-3834-4712CB7DD219}"/>
          </ac:picMkLst>
        </pc:picChg>
      </pc:sldChg>
      <pc:sldChg chg="addSp delSp modSp mod">
        <pc:chgData name="Johnny Ryan" userId="874082db-ab86-4e97-8577-862339cb002f" providerId="ADAL" clId="{97CE583F-EC9D-BC4A-8C54-7E0E792A759E}" dt="2025-09-08T13:31:15.283" v="399" actId="1076"/>
        <pc:sldMkLst>
          <pc:docMk/>
          <pc:sldMk cId="2668065938" sldId="297"/>
        </pc:sldMkLst>
        <pc:picChg chg="add mod">
          <ac:chgData name="Johnny Ryan" userId="874082db-ab86-4e97-8577-862339cb002f" providerId="ADAL" clId="{97CE583F-EC9D-BC4A-8C54-7E0E792A759E}" dt="2025-09-08T13:31:15.283" v="399" actId="1076"/>
          <ac:picMkLst>
            <pc:docMk/>
            <pc:sldMk cId="2668065938" sldId="297"/>
            <ac:picMk id="4" creationId="{E5E33EB9-A1FD-6F33-C329-12FC7E52BA35}"/>
          </ac:picMkLst>
        </pc:picChg>
        <pc:picChg chg="mod modCrop">
          <ac:chgData name="Johnny Ryan" userId="874082db-ab86-4e97-8577-862339cb002f" providerId="ADAL" clId="{97CE583F-EC9D-BC4A-8C54-7E0E792A759E}" dt="2025-09-08T13:31:08.759" v="398" actId="732"/>
          <ac:picMkLst>
            <pc:docMk/>
            <pc:sldMk cId="2668065938" sldId="297"/>
            <ac:picMk id="8" creationId="{DCE3E84A-CA64-23BE-FB31-EE2C0BE0ED2C}"/>
          </ac:picMkLst>
        </pc:picChg>
        <pc:picChg chg="del">
          <ac:chgData name="Johnny Ryan" userId="874082db-ab86-4e97-8577-862339cb002f" providerId="ADAL" clId="{97CE583F-EC9D-BC4A-8C54-7E0E792A759E}" dt="2025-09-08T13:30:37.861" v="392" actId="478"/>
          <ac:picMkLst>
            <pc:docMk/>
            <pc:sldMk cId="2668065938" sldId="297"/>
            <ac:picMk id="9" creationId="{D8330878-17EB-B6C1-31B2-72DE674FFC75}"/>
          </ac:picMkLst>
        </pc:picChg>
      </pc:sldChg>
      <pc:sldChg chg="addSp delSp modSp mod">
        <pc:chgData name="Johnny Ryan" userId="874082db-ab86-4e97-8577-862339cb002f" providerId="ADAL" clId="{97CE583F-EC9D-BC4A-8C54-7E0E792A759E}" dt="2025-09-08T13:31:44.393" v="406" actId="14100"/>
        <pc:sldMkLst>
          <pc:docMk/>
          <pc:sldMk cId="4229358951" sldId="298"/>
        </pc:sldMkLst>
        <pc:picChg chg="del">
          <ac:chgData name="Johnny Ryan" userId="874082db-ab86-4e97-8577-862339cb002f" providerId="ADAL" clId="{97CE583F-EC9D-BC4A-8C54-7E0E792A759E}" dt="2025-09-08T13:31:24.450" v="400" actId="478"/>
          <ac:picMkLst>
            <pc:docMk/>
            <pc:sldMk cId="4229358951" sldId="298"/>
            <ac:picMk id="4" creationId="{2B0BE830-C80B-198B-142B-046EAAC099BD}"/>
          </ac:picMkLst>
        </pc:picChg>
        <pc:picChg chg="del">
          <ac:chgData name="Johnny Ryan" userId="874082db-ab86-4e97-8577-862339cb002f" providerId="ADAL" clId="{97CE583F-EC9D-BC4A-8C54-7E0E792A759E}" dt="2025-09-08T13:31:26.342" v="401" actId="478"/>
          <ac:picMkLst>
            <pc:docMk/>
            <pc:sldMk cId="4229358951" sldId="298"/>
            <ac:picMk id="5" creationId="{14D69E0D-98EF-CE55-C724-4693091EAC82}"/>
          </ac:picMkLst>
        </pc:picChg>
        <pc:picChg chg="add mod">
          <ac:chgData name="Johnny Ryan" userId="874082db-ab86-4e97-8577-862339cb002f" providerId="ADAL" clId="{97CE583F-EC9D-BC4A-8C54-7E0E792A759E}" dt="2025-09-08T13:31:44.393" v="406" actId="14100"/>
          <ac:picMkLst>
            <pc:docMk/>
            <pc:sldMk cId="4229358951" sldId="298"/>
            <ac:picMk id="6" creationId="{5D22AC13-6BF3-FFE3-D5DC-50D711EEA0E2}"/>
          </ac:picMkLst>
        </pc:picChg>
      </pc:sldChg>
      <pc:sldChg chg="del">
        <pc:chgData name="Johnny Ryan" userId="874082db-ab86-4e97-8577-862339cb002f" providerId="ADAL" clId="{97CE583F-EC9D-BC4A-8C54-7E0E792A759E}" dt="2025-09-08T13:32:11.814" v="422" actId="2696"/>
        <pc:sldMkLst>
          <pc:docMk/>
          <pc:sldMk cId="2982414031" sldId="299"/>
        </pc:sldMkLst>
      </pc:sldChg>
      <pc:sldChg chg="addSp delSp modSp mod">
        <pc:chgData name="Johnny Ryan" userId="874082db-ab86-4e97-8577-862339cb002f" providerId="ADAL" clId="{97CE583F-EC9D-BC4A-8C54-7E0E792A759E}" dt="2025-09-08T12:39:25.605" v="12" actId="1076"/>
        <pc:sldMkLst>
          <pc:docMk/>
          <pc:sldMk cId="1714654034" sldId="300"/>
        </pc:sldMkLst>
        <pc:picChg chg="del">
          <ac:chgData name="Johnny Ryan" userId="874082db-ab86-4e97-8577-862339cb002f" providerId="ADAL" clId="{97CE583F-EC9D-BC4A-8C54-7E0E792A759E}" dt="2025-09-08T12:38:48.592" v="5" actId="478"/>
          <ac:picMkLst>
            <pc:docMk/>
            <pc:sldMk cId="1714654034" sldId="300"/>
            <ac:picMk id="4" creationId="{9AC2D49D-B693-44C3-B259-35FAC4C14B63}"/>
          </ac:picMkLst>
        </pc:picChg>
        <pc:picChg chg="add mod">
          <ac:chgData name="Johnny Ryan" userId="874082db-ab86-4e97-8577-862339cb002f" providerId="ADAL" clId="{97CE583F-EC9D-BC4A-8C54-7E0E792A759E}" dt="2025-09-08T12:39:25.605" v="12" actId="1076"/>
          <ac:picMkLst>
            <pc:docMk/>
            <pc:sldMk cId="1714654034" sldId="300"/>
            <ac:picMk id="5" creationId="{BC06339D-80E3-C6E2-63B0-42BB943011DF}"/>
          </ac:picMkLst>
        </pc:picChg>
      </pc:sldChg>
      <pc:sldChg chg="addSp delSp modSp mod">
        <pc:chgData name="Johnny Ryan" userId="874082db-ab86-4e97-8577-862339cb002f" providerId="ADAL" clId="{97CE583F-EC9D-BC4A-8C54-7E0E792A759E}" dt="2025-09-08T13:36:32.035" v="455" actId="1076"/>
        <pc:sldMkLst>
          <pc:docMk/>
          <pc:sldMk cId="4172083760" sldId="301"/>
        </pc:sldMkLst>
        <pc:picChg chg="add mod">
          <ac:chgData name="Johnny Ryan" userId="874082db-ab86-4e97-8577-862339cb002f" providerId="ADAL" clId="{97CE583F-EC9D-BC4A-8C54-7E0E792A759E}" dt="2025-09-08T13:36:30.020" v="453" actId="167"/>
          <ac:picMkLst>
            <pc:docMk/>
            <pc:sldMk cId="4172083760" sldId="301"/>
            <ac:picMk id="3" creationId="{599FAF88-1A58-C92F-A7D3-89D95C51237D}"/>
          </ac:picMkLst>
        </pc:picChg>
        <pc:picChg chg="del mod">
          <ac:chgData name="Johnny Ryan" userId="874082db-ab86-4e97-8577-862339cb002f" providerId="ADAL" clId="{97CE583F-EC9D-BC4A-8C54-7E0E792A759E}" dt="2025-09-08T12:51:28.362" v="15" actId="478"/>
          <ac:picMkLst>
            <pc:docMk/>
            <pc:sldMk cId="4172083760" sldId="301"/>
            <ac:picMk id="5" creationId="{5EB6D6B2-7823-DE76-092C-92EAD94AE3CE}"/>
          </ac:picMkLst>
        </pc:picChg>
        <pc:picChg chg="mod">
          <ac:chgData name="Johnny Ryan" userId="874082db-ab86-4e97-8577-862339cb002f" providerId="ADAL" clId="{97CE583F-EC9D-BC4A-8C54-7E0E792A759E}" dt="2025-09-08T13:36:32.035" v="455" actId="1076"/>
          <ac:picMkLst>
            <pc:docMk/>
            <pc:sldMk cId="4172083760" sldId="301"/>
            <ac:picMk id="7" creationId="{50DE0618-8730-2596-DE36-6BA5C568FA93}"/>
          </ac:picMkLst>
        </pc:picChg>
      </pc:sldChg>
      <pc:sldChg chg="addSp modSp mod">
        <pc:chgData name="Johnny Ryan" userId="874082db-ab86-4e97-8577-862339cb002f" providerId="ADAL" clId="{97CE583F-EC9D-BC4A-8C54-7E0E792A759E}" dt="2025-09-08T12:53:05.014" v="24" actId="2085"/>
        <pc:sldMkLst>
          <pc:docMk/>
          <pc:sldMk cId="587180602" sldId="302"/>
        </pc:sldMkLst>
        <pc:spChg chg="add mod">
          <ac:chgData name="Johnny Ryan" userId="874082db-ab86-4e97-8577-862339cb002f" providerId="ADAL" clId="{97CE583F-EC9D-BC4A-8C54-7E0E792A759E}" dt="2025-09-08T12:53:05.014" v="24" actId="2085"/>
          <ac:spMkLst>
            <pc:docMk/>
            <pc:sldMk cId="587180602" sldId="302"/>
            <ac:spMk id="4" creationId="{3CF308CF-BD83-22A4-8BCB-112EC51944F8}"/>
          </ac:spMkLst>
        </pc:spChg>
        <pc:picChg chg="add mod">
          <ac:chgData name="Johnny Ryan" userId="874082db-ab86-4e97-8577-862339cb002f" providerId="ADAL" clId="{97CE583F-EC9D-BC4A-8C54-7E0E792A759E}" dt="2025-09-08T12:52:39.137" v="20" actId="14100"/>
          <ac:picMkLst>
            <pc:docMk/>
            <pc:sldMk cId="587180602" sldId="302"/>
            <ac:picMk id="3" creationId="{05762AB4-7B8A-B126-5534-CDAFA7895B8A}"/>
          </ac:picMkLst>
        </pc:picChg>
      </pc:sldChg>
      <pc:sldChg chg="delSp modSp del mod">
        <pc:chgData name="Johnny Ryan" userId="874082db-ab86-4e97-8577-862339cb002f" providerId="ADAL" clId="{97CE583F-EC9D-BC4A-8C54-7E0E792A759E}" dt="2025-09-08T12:54:24.349" v="41" actId="2696"/>
        <pc:sldMkLst>
          <pc:docMk/>
          <pc:sldMk cId="1901286924" sldId="303"/>
        </pc:sldMkLst>
        <pc:picChg chg="mod">
          <ac:chgData name="Johnny Ryan" userId="874082db-ab86-4e97-8577-862339cb002f" providerId="ADAL" clId="{97CE583F-EC9D-BC4A-8C54-7E0E792A759E}" dt="2025-09-08T12:54:07.867" v="38" actId="1076"/>
          <ac:picMkLst>
            <pc:docMk/>
            <pc:sldMk cId="1901286924" sldId="303"/>
            <ac:picMk id="5" creationId="{93705281-C317-C18C-E727-70D996C6C0AC}"/>
          </ac:picMkLst>
        </pc:picChg>
        <pc:picChg chg="del">
          <ac:chgData name="Johnny Ryan" userId="874082db-ab86-4e97-8577-862339cb002f" providerId="ADAL" clId="{97CE583F-EC9D-BC4A-8C54-7E0E792A759E}" dt="2025-09-08T12:53:15.670" v="25" actId="478"/>
          <ac:picMkLst>
            <pc:docMk/>
            <pc:sldMk cId="1901286924" sldId="303"/>
            <ac:picMk id="8" creationId="{043783B8-90E0-0B06-6562-4B783C27BE01}"/>
          </ac:picMkLst>
        </pc:picChg>
      </pc:sldChg>
      <pc:sldChg chg="delSp modSp del mod">
        <pc:chgData name="Johnny Ryan" userId="874082db-ab86-4e97-8577-862339cb002f" providerId="ADAL" clId="{97CE583F-EC9D-BC4A-8C54-7E0E792A759E}" dt="2025-09-08T12:54:23.309" v="40" actId="2696"/>
        <pc:sldMkLst>
          <pc:docMk/>
          <pc:sldMk cId="1910762622" sldId="306"/>
        </pc:sldMkLst>
        <pc:picChg chg="mod">
          <ac:chgData name="Johnny Ryan" userId="874082db-ab86-4e97-8577-862339cb002f" providerId="ADAL" clId="{97CE583F-EC9D-BC4A-8C54-7E0E792A759E}" dt="2025-09-08T12:53:42.958" v="33" actId="1076"/>
          <ac:picMkLst>
            <pc:docMk/>
            <pc:sldMk cId="1910762622" sldId="306"/>
            <ac:picMk id="5" creationId="{93705281-C317-C18C-E727-70D996C6C0AC}"/>
          </ac:picMkLst>
        </pc:picChg>
        <pc:picChg chg="del">
          <ac:chgData name="Johnny Ryan" userId="874082db-ab86-4e97-8577-862339cb002f" providerId="ADAL" clId="{97CE583F-EC9D-BC4A-8C54-7E0E792A759E}" dt="2025-09-08T12:53:31.965" v="30" actId="478"/>
          <ac:picMkLst>
            <pc:docMk/>
            <pc:sldMk cId="1910762622" sldId="306"/>
            <ac:picMk id="8" creationId="{043783B8-90E0-0B06-6562-4B783C27BE01}"/>
          </ac:picMkLst>
        </pc:picChg>
      </pc:sldChg>
      <pc:sldChg chg="delSp modSp del mod">
        <pc:chgData name="Johnny Ryan" userId="874082db-ab86-4e97-8577-862339cb002f" providerId="ADAL" clId="{97CE583F-EC9D-BC4A-8C54-7E0E792A759E}" dt="2025-09-08T12:54:22.197" v="39" actId="2696"/>
        <pc:sldMkLst>
          <pc:docMk/>
          <pc:sldMk cId="654136451" sldId="307"/>
        </pc:sldMkLst>
        <pc:picChg chg="mod">
          <ac:chgData name="Johnny Ryan" userId="874082db-ab86-4e97-8577-862339cb002f" providerId="ADAL" clId="{97CE583F-EC9D-BC4A-8C54-7E0E792A759E}" dt="2025-09-08T12:53:37.428" v="32" actId="1076"/>
          <ac:picMkLst>
            <pc:docMk/>
            <pc:sldMk cId="654136451" sldId="307"/>
            <ac:picMk id="2" creationId="{4110420E-2DF3-42F3-595F-3CCCCB926150}"/>
          </ac:picMkLst>
        </pc:picChg>
        <pc:picChg chg="mod">
          <ac:chgData name="Johnny Ryan" userId="874082db-ab86-4e97-8577-862339cb002f" providerId="ADAL" clId="{97CE583F-EC9D-BC4A-8C54-7E0E792A759E}" dt="2025-09-08T12:53:35.929" v="31" actId="1076"/>
          <ac:picMkLst>
            <pc:docMk/>
            <pc:sldMk cId="654136451" sldId="307"/>
            <ac:picMk id="5" creationId="{93705281-C317-C18C-E727-70D996C6C0AC}"/>
          </ac:picMkLst>
        </pc:picChg>
        <pc:picChg chg="del">
          <ac:chgData name="Johnny Ryan" userId="874082db-ab86-4e97-8577-862339cb002f" providerId="ADAL" clId="{97CE583F-EC9D-BC4A-8C54-7E0E792A759E}" dt="2025-09-08T12:53:30.311" v="29" actId="478"/>
          <ac:picMkLst>
            <pc:docMk/>
            <pc:sldMk cId="654136451" sldId="307"/>
            <ac:picMk id="8" creationId="{043783B8-90E0-0B06-6562-4B783C27BE01}"/>
          </ac:picMkLst>
        </pc:picChg>
      </pc:sldChg>
      <pc:sldChg chg="delSp modSp mod modNotesTx">
        <pc:chgData name="Johnny Ryan" userId="874082db-ab86-4e97-8577-862339cb002f" providerId="ADAL" clId="{97CE583F-EC9D-BC4A-8C54-7E0E792A759E}" dt="2025-09-08T12:54:57.021" v="82" actId="20577"/>
        <pc:sldMkLst>
          <pc:docMk/>
          <pc:sldMk cId="3924889898" sldId="308"/>
        </pc:sldMkLst>
        <pc:picChg chg="mod">
          <ac:chgData name="Johnny Ryan" userId="874082db-ab86-4e97-8577-862339cb002f" providerId="ADAL" clId="{97CE583F-EC9D-BC4A-8C54-7E0E792A759E}" dt="2025-09-08T12:54:29.959" v="43" actId="1076"/>
          <ac:picMkLst>
            <pc:docMk/>
            <pc:sldMk cId="3924889898" sldId="308"/>
            <ac:picMk id="5" creationId="{93705281-C317-C18C-E727-70D996C6C0AC}"/>
          </ac:picMkLst>
        </pc:picChg>
        <pc:picChg chg="del mod">
          <ac:chgData name="Johnny Ryan" userId="874082db-ab86-4e97-8577-862339cb002f" providerId="ADAL" clId="{97CE583F-EC9D-BC4A-8C54-7E0E792A759E}" dt="2025-09-08T12:53:26.115" v="28" actId="478"/>
          <ac:picMkLst>
            <pc:docMk/>
            <pc:sldMk cId="3924889898" sldId="308"/>
            <ac:picMk id="8" creationId="{043783B8-90E0-0B06-6562-4B783C27BE01}"/>
          </ac:picMkLst>
        </pc:picChg>
      </pc:sldChg>
      <pc:sldChg chg="addSp delSp modSp mod">
        <pc:chgData name="Johnny Ryan" userId="874082db-ab86-4e97-8577-862339cb002f" providerId="ADAL" clId="{97CE583F-EC9D-BC4A-8C54-7E0E792A759E}" dt="2025-09-08T12:57:21.207" v="101" actId="14100"/>
        <pc:sldMkLst>
          <pc:docMk/>
          <pc:sldMk cId="1070378447" sldId="310"/>
        </pc:sldMkLst>
        <pc:picChg chg="add mod">
          <ac:chgData name="Johnny Ryan" userId="874082db-ab86-4e97-8577-862339cb002f" providerId="ADAL" clId="{97CE583F-EC9D-BC4A-8C54-7E0E792A759E}" dt="2025-09-08T12:57:21.207" v="101" actId="14100"/>
          <ac:picMkLst>
            <pc:docMk/>
            <pc:sldMk cId="1070378447" sldId="310"/>
            <ac:picMk id="3" creationId="{0BF85BC1-AD77-A69A-918F-2C503D392668}"/>
          </ac:picMkLst>
        </pc:picChg>
        <pc:picChg chg="del">
          <ac:chgData name="Johnny Ryan" userId="874082db-ab86-4e97-8577-862339cb002f" providerId="ADAL" clId="{97CE583F-EC9D-BC4A-8C54-7E0E792A759E}" dt="2025-09-08T12:57:12.862" v="96" actId="478"/>
          <ac:picMkLst>
            <pc:docMk/>
            <pc:sldMk cId="1070378447" sldId="310"/>
            <ac:picMk id="4" creationId="{A4F5CC21-A9E4-CBD9-5150-E30609E60DF3}"/>
          </ac:picMkLst>
        </pc:picChg>
      </pc:sldChg>
      <pc:sldChg chg="addSp delSp modSp add mod">
        <pc:chgData name="Johnny Ryan" userId="874082db-ab86-4e97-8577-862339cb002f" providerId="ADAL" clId="{97CE583F-EC9D-BC4A-8C54-7E0E792A759E}" dt="2025-09-08T12:59:34.053" v="109" actId="1076"/>
        <pc:sldMkLst>
          <pc:docMk/>
          <pc:sldMk cId="187295904" sldId="311"/>
        </pc:sldMkLst>
        <pc:picChg chg="del">
          <ac:chgData name="Johnny Ryan" userId="874082db-ab86-4e97-8577-862339cb002f" providerId="ADAL" clId="{97CE583F-EC9D-BC4A-8C54-7E0E792A759E}" dt="2025-09-08T12:58:47.969" v="103" actId="478"/>
          <ac:picMkLst>
            <pc:docMk/>
            <pc:sldMk cId="187295904" sldId="311"/>
            <ac:picMk id="3" creationId="{7D0603B7-B245-89EB-87D3-F880BA54AAF6}"/>
          </ac:picMkLst>
        </pc:picChg>
        <pc:picChg chg="add mod">
          <ac:chgData name="Johnny Ryan" userId="874082db-ab86-4e97-8577-862339cb002f" providerId="ADAL" clId="{97CE583F-EC9D-BC4A-8C54-7E0E792A759E}" dt="2025-09-08T12:59:34.053" v="109" actId="1076"/>
          <ac:picMkLst>
            <pc:docMk/>
            <pc:sldMk cId="187295904" sldId="311"/>
            <ac:picMk id="4" creationId="{E07A3F13-60D8-55FB-5C73-89C939595023}"/>
          </ac:picMkLst>
        </pc:picChg>
      </pc:sldChg>
      <pc:sldChg chg="addSp modSp add mod">
        <pc:chgData name="Johnny Ryan" userId="874082db-ab86-4e97-8577-862339cb002f" providerId="ADAL" clId="{97CE583F-EC9D-BC4A-8C54-7E0E792A759E}" dt="2025-09-08T13:04:30.605" v="155" actId="1076"/>
        <pc:sldMkLst>
          <pc:docMk/>
          <pc:sldMk cId="1249440898" sldId="312"/>
        </pc:sldMkLst>
        <pc:picChg chg="add mod">
          <ac:chgData name="Johnny Ryan" userId="874082db-ab86-4e97-8577-862339cb002f" providerId="ADAL" clId="{97CE583F-EC9D-BC4A-8C54-7E0E792A759E}" dt="2025-09-08T13:04:30.605" v="155" actId="1076"/>
          <ac:picMkLst>
            <pc:docMk/>
            <pc:sldMk cId="1249440898" sldId="312"/>
            <ac:picMk id="6" creationId="{EAA3A4D6-E514-DB15-E6AA-B09CE2E19C26}"/>
          </ac:picMkLst>
        </pc:picChg>
      </pc:sldChg>
      <pc:sldChg chg="add">
        <pc:chgData name="Johnny Ryan" userId="874082db-ab86-4e97-8577-862339cb002f" providerId="ADAL" clId="{97CE583F-EC9D-BC4A-8C54-7E0E792A759E}" dt="2025-09-08T13:06:57.401" v="178"/>
        <pc:sldMkLst>
          <pc:docMk/>
          <pc:sldMk cId="3903456465" sldId="313"/>
        </pc:sldMkLst>
      </pc:sldChg>
      <pc:sldChg chg="addSp delSp modSp new mod ord">
        <pc:chgData name="Johnny Ryan" userId="874082db-ab86-4e97-8577-862339cb002f" providerId="ADAL" clId="{97CE583F-EC9D-BC4A-8C54-7E0E792A759E}" dt="2025-09-08T13:37:49.373" v="465" actId="14100"/>
        <pc:sldMkLst>
          <pc:docMk/>
          <pc:sldMk cId="2729863903" sldId="314"/>
        </pc:sldMkLst>
        <pc:spChg chg="del">
          <ac:chgData name="Johnny Ryan" userId="874082db-ab86-4e97-8577-862339cb002f" providerId="ADAL" clId="{97CE583F-EC9D-BC4A-8C54-7E0E792A759E}" dt="2025-09-08T13:11:50.877" v="226" actId="478"/>
          <ac:spMkLst>
            <pc:docMk/>
            <pc:sldMk cId="2729863903" sldId="314"/>
            <ac:spMk id="2" creationId="{B425FD32-0441-A991-7322-79C4C70BBB8A}"/>
          </ac:spMkLst>
        </pc:spChg>
        <pc:spChg chg="del">
          <ac:chgData name="Johnny Ryan" userId="874082db-ab86-4e97-8577-862339cb002f" providerId="ADAL" clId="{97CE583F-EC9D-BC4A-8C54-7E0E792A759E}" dt="2025-09-08T13:11:49.939" v="225" actId="478"/>
          <ac:spMkLst>
            <pc:docMk/>
            <pc:sldMk cId="2729863903" sldId="314"/>
            <ac:spMk id="3" creationId="{1911BD54-B814-F4FD-E920-2A424E6E7F5D}"/>
          </ac:spMkLst>
        </pc:spChg>
        <pc:picChg chg="add mod">
          <ac:chgData name="Johnny Ryan" userId="874082db-ab86-4e97-8577-862339cb002f" providerId="ADAL" clId="{97CE583F-EC9D-BC4A-8C54-7E0E792A759E}" dt="2025-09-08T13:37:49.373" v="465" actId="14100"/>
          <ac:picMkLst>
            <pc:docMk/>
            <pc:sldMk cId="2729863903" sldId="314"/>
            <ac:picMk id="3" creationId="{8FC47FD8-9170-3147-0D41-366E994295EC}"/>
          </ac:picMkLst>
        </pc:picChg>
        <pc:picChg chg="add del mod">
          <ac:chgData name="Johnny Ryan" userId="874082db-ab86-4e97-8577-862339cb002f" providerId="ADAL" clId="{97CE583F-EC9D-BC4A-8C54-7E0E792A759E}" dt="2025-09-08T13:37:27.532" v="458" actId="478"/>
          <ac:picMkLst>
            <pc:docMk/>
            <pc:sldMk cId="2729863903" sldId="314"/>
            <ac:picMk id="5" creationId="{29B5054C-1D7D-3638-34B8-1E56922FB0E3}"/>
          </ac:picMkLst>
        </pc:picChg>
        <pc:picChg chg="add mod">
          <ac:chgData name="Johnny Ryan" userId="874082db-ab86-4e97-8577-862339cb002f" providerId="ADAL" clId="{97CE583F-EC9D-BC4A-8C54-7E0E792A759E}" dt="2025-09-08T13:13:19.704" v="232"/>
          <ac:picMkLst>
            <pc:docMk/>
            <pc:sldMk cId="2729863903" sldId="314"/>
            <ac:picMk id="6" creationId="{6645FA2C-7280-883F-9A2C-CEAED7B29D5C}"/>
          </ac:picMkLst>
        </pc:picChg>
        <pc:cxnChg chg="add del mod">
          <ac:chgData name="Johnny Ryan" userId="874082db-ab86-4e97-8577-862339cb002f" providerId="ADAL" clId="{97CE583F-EC9D-BC4A-8C54-7E0E792A759E}" dt="2025-09-08T13:37:38.811" v="459" actId="478"/>
          <ac:cxnSpMkLst>
            <pc:docMk/>
            <pc:sldMk cId="2729863903" sldId="314"/>
            <ac:cxnSpMk id="8" creationId="{82246B10-7D43-CD41-917F-743ABFB7A984}"/>
          </ac:cxnSpMkLst>
        </pc:cxnChg>
      </pc:sldChg>
      <pc:sldChg chg="addSp delSp modSp add mod">
        <pc:chgData name="Johnny Ryan" userId="874082db-ab86-4e97-8577-862339cb002f" providerId="ADAL" clId="{97CE583F-EC9D-BC4A-8C54-7E0E792A759E}" dt="2025-09-08T13:38:10.434" v="470" actId="1076"/>
        <pc:sldMkLst>
          <pc:docMk/>
          <pc:sldMk cId="1457224359" sldId="315"/>
        </pc:sldMkLst>
        <pc:picChg chg="add mod modCrop">
          <ac:chgData name="Johnny Ryan" userId="874082db-ab86-4e97-8577-862339cb002f" providerId="ADAL" clId="{97CE583F-EC9D-BC4A-8C54-7E0E792A759E}" dt="2025-09-08T13:38:03.827" v="468" actId="732"/>
          <ac:picMkLst>
            <pc:docMk/>
            <pc:sldMk cId="1457224359" sldId="315"/>
            <ac:picMk id="2" creationId="{3D767CCE-E63B-BB17-4FD1-73ECD5D97A5C}"/>
          </ac:picMkLst>
        </pc:picChg>
        <pc:picChg chg="add mod">
          <ac:chgData name="Johnny Ryan" userId="874082db-ab86-4e97-8577-862339cb002f" providerId="ADAL" clId="{97CE583F-EC9D-BC4A-8C54-7E0E792A759E}" dt="2025-09-08T13:38:10.434" v="470" actId="1076"/>
          <ac:picMkLst>
            <pc:docMk/>
            <pc:sldMk cId="1457224359" sldId="315"/>
            <ac:picMk id="3" creationId="{0651A983-ADEC-5C72-9EA4-3D24F33086B6}"/>
          </ac:picMkLst>
        </pc:picChg>
        <pc:picChg chg="del mod modCrop">
          <ac:chgData name="Johnny Ryan" userId="874082db-ab86-4e97-8577-862339cb002f" providerId="ADAL" clId="{97CE583F-EC9D-BC4A-8C54-7E0E792A759E}" dt="2025-09-08T13:37:59.693" v="466" actId="478"/>
          <ac:picMkLst>
            <pc:docMk/>
            <pc:sldMk cId="1457224359" sldId="315"/>
            <ac:picMk id="5" creationId="{19D04871-FBA9-EC54-0EAD-4AC2C0FFA015}"/>
          </ac:picMkLst>
        </pc:picChg>
      </pc:sldChg>
      <pc:sldChg chg="addSp delSp modSp add mod">
        <pc:chgData name="Johnny Ryan" userId="874082db-ab86-4e97-8577-862339cb002f" providerId="ADAL" clId="{97CE583F-EC9D-BC4A-8C54-7E0E792A759E}" dt="2025-09-08T13:38:23.484" v="474" actId="1076"/>
        <pc:sldMkLst>
          <pc:docMk/>
          <pc:sldMk cId="1993119861" sldId="316"/>
        </pc:sldMkLst>
        <pc:picChg chg="add mod modCrop">
          <ac:chgData name="Johnny Ryan" userId="874082db-ab86-4e97-8577-862339cb002f" providerId="ADAL" clId="{97CE583F-EC9D-BC4A-8C54-7E0E792A759E}" dt="2025-09-08T13:38:19.397" v="473" actId="732"/>
          <ac:picMkLst>
            <pc:docMk/>
            <pc:sldMk cId="1993119861" sldId="316"/>
            <ac:picMk id="2" creationId="{8629B528-CD56-7794-49EC-504E3443185F}"/>
          </ac:picMkLst>
        </pc:picChg>
        <pc:picChg chg="del">
          <ac:chgData name="Johnny Ryan" userId="874082db-ab86-4e97-8577-862339cb002f" providerId="ADAL" clId="{97CE583F-EC9D-BC4A-8C54-7E0E792A759E}" dt="2025-09-08T13:14:13.046" v="244" actId="478"/>
          <ac:picMkLst>
            <pc:docMk/>
            <pc:sldMk cId="1993119861" sldId="316"/>
            <ac:picMk id="3" creationId="{2019DE59-1B30-E451-0264-2F0F463AE31A}"/>
          </ac:picMkLst>
        </pc:picChg>
        <pc:picChg chg="add mod">
          <ac:chgData name="Johnny Ryan" userId="874082db-ab86-4e97-8577-862339cb002f" providerId="ADAL" clId="{97CE583F-EC9D-BC4A-8C54-7E0E792A759E}" dt="2025-09-08T13:38:23.484" v="474" actId="1076"/>
          <ac:picMkLst>
            <pc:docMk/>
            <pc:sldMk cId="1993119861" sldId="316"/>
            <ac:picMk id="4" creationId="{607CEA04-E2F2-DAB9-ABE2-3817B18BC762}"/>
          </ac:picMkLst>
        </pc:picChg>
        <pc:picChg chg="del">
          <ac:chgData name="Johnny Ryan" userId="874082db-ab86-4e97-8577-862339cb002f" providerId="ADAL" clId="{97CE583F-EC9D-BC4A-8C54-7E0E792A759E}" dt="2025-09-08T13:38:14.603" v="471" actId="478"/>
          <ac:picMkLst>
            <pc:docMk/>
            <pc:sldMk cId="1993119861" sldId="316"/>
            <ac:picMk id="5" creationId="{4AC224E6-8823-3257-EBE7-CC911593AAD9}"/>
          </ac:picMkLst>
        </pc:picChg>
      </pc:sldChg>
      <pc:sldChg chg="add del">
        <pc:chgData name="Johnny Ryan" userId="874082db-ab86-4e97-8577-862339cb002f" providerId="ADAL" clId="{97CE583F-EC9D-BC4A-8C54-7E0E792A759E}" dt="2025-09-08T13:14:11.310" v="243" actId="2696"/>
        <pc:sldMkLst>
          <pc:docMk/>
          <pc:sldMk cId="829608486" sldId="317"/>
        </pc:sldMkLst>
      </pc:sldChg>
      <pc:sldChg chg="addSp delSp modSp add mod">
        <pc:chgData name="Johnny Ryan" userId="874082db-ab86-4e97-8577-862339cb002f" providerId="ADAL" clId="{97CE583F-EC9D-BC4A-8C54-7E0E792A759E}" dt="2025-09-08T13:21:27.652" v="309" actId="1076"/>
        <pc:sldMkLst>
          <pc:docMk/>
          <pc:sldMk cId="1720484907" sldId="317"/>
        </pc:sldMkLst>
        <pc:spChg chg="add mod">
          <ac:chgData name="Johnny Ryan" userId="874082db-ab86-4e97-8577-862339cb002f" providerId="ADAL" clId="{97CE583F-EC9D-BC4A-8C54-7E0E792A759E}" dt="2025-09-08T13:18:52.163" v="286" actId="14100"/>
          <ac:spMkLst>
            <pc:docMk/>
            <pc:sldMk cId="1720484907" sldId="317"/>
            <ac:spMk id="7" creationId="{8E48DBB7-D9E2-EA9B-9417-1C9C413D0E10}"/>
          </ac:spMkLst>
        </pc:spChg>
        <pc:spChg chg="add mod">
          <ac:chgData name="Johnny Ryan" userId="874082db-ab86-4e97-8577-862339cb002f" providerId="ADAL" clId="{97CE583F-EC9D-BC4A-8C54-7E0E792A759E}" dt="2025-09-08T13:18:54.873" v="287" actId="14100"/>
          <ac:spMkLst>
            <pc:docMk/>
            <pc:sldMk cId="1720484907" sldId="317"/>
            <ac:spMk id="8" creationId="{6623ACEF-830D-C137-FC44-ADA8FDBE8887}"/>
          </ac:spMkLst>
        </pc:spChg>
        <pc:picChg chg="add mod">
          <ac:chgData name="Johnny Ryan" userId="874082db-ab86-4e97-8577-862339cb002f" providerId="ADAL" clId="{97CE583F-EC9D-BC4A-8C54-7E0E792A759E}" dt="2025-09-08T13:18:01.124" v="279" actId="14100"/>
          <ac:picMkLst>
            <pc:docMk/>
            <pc:sldMk cId="1720484907" sldId="317"/>
            <ac:picMk id="3" creationId="{1A7EBE4B-AEAD-F6A2-6ACD-64FD3757C622}"/>
          </ac:picMkLst>
        </pc:picChg>
        <pc:picChg chg="del mod modCrop">
          <ac:chgData name="Johnny Ryan" userId="874082db-ab86-4e97-8577-862339cb002f" providerId="ADAL" clId="{97CE583F-EC9D-BC4A-8C54-7E0E792A759E}" dt="2025-09-08T13:17:50.949" v="276" actId="478"/>
          <ac:picMkLst>
            <pc:docMk/>
            <pc:sldMk cId="1720484907" sldId="317"/>
            <ac:picMk id="4" creationId="{D5438989-BD91-43BD-B583-EB8CDDC69091}"/>
          </ac:picMkLst>
        </pc:picChg>
        <pc:picChg chg="add del mod modCrop">
          <ac:chgData name="Johnny Ryan" userId="874082db-ab86-4e97-8577-862339cb002f" providerId="ADAL" clId="{97CE583F-EC9D-BC4A-8C54-7E0E792A759E}" dt="2025-09-08T13:21:11.941" v="306" actId="478"/>
          <ac:picMkLst>
            <pc:docMk/>
            <pc:sldMk cId="1720484907" sldId="317"/>
            <ac:picMk id="5" creationId="{B9467263-9697-6A8A-2018-E47B28483F58}"/>
          </ac:picMkLst>
        </pc:picChg>
        <pc:picChg chg="add del mod modCrop">
          <ac:chgData name="Johnny Ryan" userId="874082db-ab86-4e97-8577-862339cb002f" providerId="ADAL" clId="{97CE583F-EC9D-BC4A-8C54-7E0E792A759E}" dt="2025-09-08T13:19:19.452" v="289" actId="478"/>
          <ac:picMkLst>
            <pc:docMk/>
            <pc:sldMk cId="1720484907" sldId="317"/>
            <ac:picMk id="6" creationId="{103E7085-3131-5ED1-B04D-414D9EAC8047}"/>
          </ac:picMkLst>
        </pc:picChg>
        <pc:picChg chg="add mod modCrop">
          <ac:chgData name="Johnny Ryan" userId="874082db-ab86-4e97-8577-862339cb002f" providerId="ADAL" clId="{97CE583F-EC9D-BC4A-8C54-7E0E792A759E}" dt="2025-09-08T13:19:24.025" v="291" actId="732"/>
          <ac:picMkLst>
            <pc:docMk/>
            <pc:sldMk cId="1720484907" sldId="317"/>
            <ac:picMk id="9" creationId="{1A44DBC5-C914-D456-F3C8-51C2747570FD}"/>
          </ac:picMkLst>
        </pc:picChg>
        <pc:picChg chg="add mod modCrop">
          <ac:chgData name="Johnny Ryan" userId="874082db-ab86-4e97-8577-862339cb002f" providerId="ADAL" clId="{97CE583F-EC9D-BC4A-8C54-7E0E792A759E}" dt="2025-09-08T13:21:27.652" v="309" actId="1076"/>
          <ac:picMkLst>
            <pc:docMk/>
            <pc:sldMk cId="1720484907" sldId="317"/>
            <ac:picMk id="10" creationId="{12EB306C-42E5-7505-081D-D26B65C0F7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19CE3-B22B-1240-9A52-75E4DFDFD6E5}" type="datetimeFigureOut">
              <a:rPr lang="en-US" smtClean="0"/>
              <a:t>9/8/25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5CBC5-1E0D-C141-8571-08B73DB01DE5}" type="slidenum">
              <a:rPr lang="en-US" smtClean="0"/>
              <a:t>‹#›</a:t>
            </a:fld>
            <a:endParaRPr lang="en-US"/>
          </a:p>
        </p:txBody>
      </p:sp>
    </p:spTree>
    <p:extLst>
      <p:ext uri="{BB962C8B-B14F-4D97-AF65-F5344CB8AC3E}">
        <p14:creationId xmlns:p14="http://schemas.microsoft.com/office/powerpoint/2010/main" val="253160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39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854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47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378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D4D574E-5B52-C95A-0319-EE7049E91DF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F37378D-B79B-160F-122C-FE5350D06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2E184DF-DBC5-09A0-5248-A1E72EF6B0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272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4935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6324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647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1303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835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684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1023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7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BCF6FF0-3CC5-F434-6C80-D79D06485E0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48D19AB-4913-8F07-756D-62EBFBE708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6006C85-3B17-29D7-6F6A-27FA1D92AA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4121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216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6989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51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CB77A27-7E44-D313-5BCD-A346AE6597E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5773528-6628-E2FD-AAF5-77A0EAC9E9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E38B9EE-6D7B-62B6-AF22-B6C8734710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881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4947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9068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188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2599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8621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023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5734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489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7964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0994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0427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8ED7495-20AB-530E-8754-2BDFA89D8CC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AF5659B-5BC7-6B38-945B-1458BAD679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BCF96A26-206B-417B-3CC6-934AF32C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235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1207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702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OSM is an extremely rich source of geospatial data. It works on the Volunteered Geographic Information principle. </a:t>
            </a:r>
            <a:endParaRPr dirty="0"/>
          </a:p>
        </p:txBody>
      </p:sp>
    </p:spTree>
    <p:extLst>
      <p:ext uri="{BB962C8B-B14F-4D97-AF65-F5344CB8AC3E}">
        <p14:creationId xmlns:p14="http://schemas.microsoft.com/office/powerpoint/2010/main" val="208355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818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0592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8349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4650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8733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1841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633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82184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917589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18145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363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556845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15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four types of network</a:t>
            </a:r>
            <a:endParaRPr dirty="0"/>
          </a:p>
        </p:txBody>
      </p:sp>
    </p:spTree>
    <p:extLst>
      <p:ext uri="{BB962C8B-B14F-4D97-AF65-F5344CB8AC3E}">
        <p14:creationId xmlns:p14="http://schemas.microsoft.com/office/powerpoint/2010/main" val="2408843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817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8786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888D-B471-98FF-B705-498A8237D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0B80BD-285B-9B05-2062-60C328194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9DEEB-DF4B-5668-61E2-32C378B1E4DB}"/>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F9708416-A9A5-48E5-E348-5F311DDC1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97D4-1443-0B73-5A0C-8E744591DEA4}"/>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85740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A96C-54F4-3B8A-E7C0-879022EA1C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BF74EF-C325-4F3A-DEBF-992A69564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BDEE8-259C-D6DF-A7C5-0BD490976E91}"/>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EB34CF49-6E44-FD4A-15D9-35C1A9AFA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7BAE3-D633-6149-B76F-3944916AA2D1}"/>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10265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6B109E-DA9C-4F71-0B92-1D3128A8F1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650335-3B55-A9A9-59D5-0353D05B9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816A7-03EF-04C1-A3F3-916D52ED19FF}"/>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34D685D9-97DE-EA1B-42C5-4CCAB4B5D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19760-8BC5-8693-7A6A-D8595C04E480}"/>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5730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76D9-19CF-AFEB-654B-CEF9DEE5A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99118-B19D-EA34-98ED-EA9A4B9564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FDFC7-7AEF-C111-5162-51C34CA68211}"/>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52DB6E92-F73D-1649-0D7D-0A2BD88D8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E3B7D-AE0B-64BA-6301-3B9B7DC5E8D5}"/>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027783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1FD3-6BDB-FDB8-8A7F-83CF26CAA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8BF1AC-C0CC-63E5-1BE2-5CE7CAB40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5A54D-9CEB-05A8-4683-F5D189FF74E7}"/>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0EC34D49-4E30-3C4D-9C22-E06E9BF5C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B7B5A-A021-2724-0EC0-E909740847E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05975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18DD-427F-9602-54C8-55E83A82F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F5839-FDF2-AF36-19DD-A49701263B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DF3F3C-88AC-185C-0DAD-8855DB1A1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664276-822F-532D-94ED-9346BF80F31B}"/>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6" name="Footer Placeholder 5">
            <a:extLst>
              <a:ext uri="{FF2B5EF4-FFF2-40B4-BE49-F238E27FC236}">
                <a16:creationId xmlns:a16="http://schemas.microsoft.com/office/drawing/2014/main" id="{74CC2F57-A466-4CB4-7B52-1A299E6A5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4F25C5-F2BC-BE47-D59A-B3A01709F79F}"/>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20931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8329D-D6C0-A660-6029-AA8E876C61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87FEB2-BFBF-DF38-2592-39DF6F6F3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E7D0BD-BED7-16C0-C4A5-3B18EFC4AB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C0447-F060-5684-1E34-05BAACD75E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776248-6878-0C40-5032-2E131F38FB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D9712-CC04-C9D1-9361-16A0EF08855C}"/>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8" name="Footer Placeholder 7">
            <a:extLst>
              <a:ext uri="{FF2B5EF4-FFF2-40B4-BE49-F238E27FC236}">
                <a16:creationId xmlns:a16="http://schemas.microsoft.com/office/drawing/2014/main" id="{9D9FF869-134A-02FB-4D28-A2E723BAB9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D4FF06-B3D4-A0AB-1787-2B55836D2B2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41667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294B-FF1B-12AB-6BBE-1778FE33A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DC674-21EE-9CBE-F229-43647F574B98}"/>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4" name="Footer Placeholder 3">
            <a:extLst>
              <a:ext uri="{FF2B5EF4-FFF2-40B4-BE49-F238E27FC236}">
                <a16:creationId xmlns:a16="http://schemas.microsoft.com/office/drawing/2014/main" id="{D844A64C-E04D-8974-9900-35DDD7528C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A4C7B2-2782-1A92-64C1-3A1FE7A80C7B}"/>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66255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E0F9E-9630-9745-50F8-6804CEA927B2}"/>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3" name="Footer Placeholder 2">
            <a:extLst>
              <a:ext uri="{FF2B5EF4-FFF2-40B4-BE49-F238E27FC236}">
                <a16:creationId xmlns:a16="http://schemas.microsoft.com/office/drawing/2014/main" id="{84440A0E-A497-CBDA-E188-0BE071F1CE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76A9C3-96EF-D806-F530-147C6370B9CD}"/>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33483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38F0-2ADA-E877-AD77-E5FF6743F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1C2E02-E47F-D32D-AD0D-9D0A5E65E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DC3D18-72F0-985A-FDCE-FA1B519BDB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10596-FC74-E112-17B2-D9FC6A1DA4B4}"/>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6" name="Footer Placeholder 5">
            <a:extLst>
              <a:ext uri="{FF2B5EF4-FFF2-40B4-BE49-F238E27FC236}">
                <a16:creationId xmlns:a16="http://schemas.microsoft.com/office/drawing/2014/main" id="{C1431A19-DF8F-D7C7-775E-9AFBE26E0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4D259-4A27-1179-C925-0A6082BCCDB6}"/>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70079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AEDD-138B-AF48-4E5C-892B9883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D41A81-DCC5-D6EB-507E-EF2B638D5C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A73A4A-A651-0D48-FE29-856D9A6D6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6000F-F7CA-CE7A-1D31-4492D2E92C01}"/>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6" name="Footer Placeholder 5">
            <a:extLst>
              <a:ext uri="{FF2B5EF4-FFF2-40B4-BE49-F238E27FC236}">
                <a16:creationId xmlns:a16="http://schemas.microsoft.com/office/drawing/2014/main" id="{53B1818B-6A85-86EE-20A5-EE9AC7C4F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47F10-77D4-D475-8C2E-68FFCAA06BA2}"/>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62528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5B9D38-748D-BD83-66A4-19D52A51C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50205E-EFB5-07EF-065F-A68A84EE4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68D49-3E1B-AD8A-159E-EC34389592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AAD673DF-75EE-6201-483E-920CA5702E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5FE1DB-13B2-1C61-0A70-0EFFD48AA0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DEE23-F576-4C49-860E-3499068568C7}" type="slidenum">
              <a:rPr lang="en-US" smtClean="0"/>
              <a:t>‹#›</a:t>
            </a:fld>
            <a:endParaRPr lang="en-US"/>
          </a:p>
        </p:txBody>
      </p:sp>
    </p:spTree>
    <p:extLst>
      <p:ext uri="{BB962C8B-B14F-4D97-AF65-F5344CB8AC3E}">
        <p14:creationId xmlns:p14="http://schemas.microsoft.com/office/powerpoint/2010/main" val="3893990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ECS 351L and 851L: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3: Network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2" name="TextBox 1">
            <a:extLst>
              <a:ext uri="{FF2B5EF4-FFF2-40B4-BE49-F238E27FC236}">
                <a16:creationId xmlns:a16="http://schemas.microsoft.com/office/drawing/2014/main" id="{75E0F491-E5DA-3769-E9BF-25CC1D0B4C28}"/>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E3CC6C10-B7B2-2B2A-28BE-3FA8C35C3C22}"/>
              </a:ext>
            </a:extLst>
          </p:cNvPr>
          <p:cNvPicPr>
            <a:picLocks noChangeAspect="1"/>
          </p:cNvPicPr>
          <p:nvPr/>
        </p:nvPicPr>
        <p:blipFill>
          <a:blip r:embed="rId3"/>
          <a:stretch>
            <a:fillRect/>
          </a:stretch>
        </p:blipFill>
        <p:spPr>
          <a:xfrm>
            <a:off x="252583" y="41458"/>
            <a:ext cx="10348077" cy="6775084"/>
          </a:xfrm>
          <a:prstGeom prst="rect">
            <a:avLst/>
          </a:prstGeom>
        </p:spPr>
      </p:pic>
    </p:spTree>
    <p:extLst>
      <p:ext uri="{BB962C8B-B14F-4D97-AF65-F5344CB8AC3E}">
        <p14:creationId xmlns:p14="http://schemas.microsoft.com/office/powerpoint/2010/main" val="294978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0B1C7BF-E173-3DA1-D5AC-C905AABE25DC}"/>
              </a:ext>
            </a:extLst>
          </p:cNvPr>
          <p:cNvPicPr>
            <a:picLocks noChangeAspect="1"/>
          </p:cNvPicPr>
          <p:nvPr/>
        </p:nvPicPr>
        <p:blipFill rotWithShape="1">
          <a:blip r:embed="rId3"/>
          <a:srcRect b="84212"/>
          <a:stretch/>
        </p:blipFill>
        <p:spPr>
          <a:xfrm>
            <a:off x="0" y="1"/>
            <a:ext cx="12018874" cy="92555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1B679FE-409D-DF1F-931B-7B74F59C0CBD}"/>
              </a:ext>
            </a:extLst>
          </p:cNvPr>
          <p:cNvPicPr>
            <a:picLocks noChangeAspect="1"/>
          </p:cNvPicPr>
          <p:nvPr/>
        </p:nvPicPr>
        <p:blipFill>
          <a:blip r:embed="rId4"/>
          <a:srcRect b="47218"/>
          <a:stretch/>
        </p:blipFill>
        <p:spPr>
          <a:xfrm>
            <a:off x="173126" y="925551"/>
            <a:ext cx="10509742" cy="2503449"/>
          </a:xfrm>
          <a:prstGeom prst="rect">
            <a:avLst/>
          </a:prstGeom>
        </p:spPr>
      </p:pic>
    </p:spTree>
    <p:extLst>
      <p:ext uri="{BB962C8B-B14F-4D97-AF65-F5344CB8AC3E}">
        <p14:creationId xmlns:p14="http://schemas.microsoft.com/office/powerpoint/2010/main" val="185045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85EF7AD5-7E5E-1C58-DD29-06AEB67D630C}"/>
              </a:ext>
            </a:extLst>
          </p:cNvPr>
          <p:cNvPicPr>
            <a:picLocks noChangeAspect="1"/>
          </p:cNvPicPr>
          <p:nvPr/>
        </p:nvPicPr>
        <p:blipFill rotWithShape="1">
          <a:blip r:embed="rId3"/>
          <a:srcRect b="84212"/>
          <a:stretch/>
        </p:blipFill>
        <p:spPr>
          <a:xfrm>
            <a:off x="0" y="1"/>
            <a:ext cx="12018874" cy="92555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F2B0869-7CC9-552A-852A-4EBE338F992D}"/>
              </a:ext>
            </a:extLst>
          </p:cNvPr>
          <p:cNvPicPr>
            <a:picLocks noChangeAspect="1"/>
          </p:cNvPicPr>
          <p:nvPr/>
        </p:nvPicPr>
        <p:blipFill>
          <a:blip r:embed="rId4"/>
          <a:stretch>
            <a:fillRect/>
          </a:stretch>
        </p:blipFill>
        <p:spPr>
          <a:xfrm>
            <a:off x="173126" y="925551"/>
            <a:ext cx="10509742" cy="4742990"/>
          </a:xfrm>
          <a:prstGeom prst="rect">
            <a:avLst/>
          </a:prstGeom>
        </p:spPr>
      </p:pic>
    </p:spTree>
    <p:extLst>
      <p:ext uri="{BB962C8B-B14F-4D97-AF65-F5344CB8AC3E}">
        <p14:creationId xmlns:p14="http://schemas.microsoft.com/office/powerpoint/2010/main" val="112258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3" name="Picture 2" descr="A screenshot of a chat&#10;&#10;Description automatically generated">
            <a:extLst>
              <a:ext uri="{FF2B5EF4-FFF2-40B4-BE49-F238E27FC236}">
                <a16:creationId xmlns:a16="http://schemas.microsoft.com/office/drawing/2014/main" id="{0BF85BC1-AD77-A69A-918F-2C503D392668}"/>
              </a:ext>
            </a:extLst>
          </p:cNvPr>
          <p:cNvPicPr>
            <a:picLocks noChangeAspect="1"/>
          </p:cNvPicPr>
          <p:nvPr/>
        </p:nvPicPr>
        <p:blipFill>
          <a:blip r:embed="rId4"/>
          <a:stretch>
            <a:fillRect/>
          </a:stretch>
        </p:blipFill>
        <p:spPr>
          <a:xfrm>
            <a:off x="173125" y="901875"/>
            <a:ext cx="10907409" cy="4249988"/>
          </a:xfrm>
          <a:prstGeom prst="rect">
            <a:avLst/>
          </a:prstGeom>
        </p:spPr>
      </p:pic>
    </p:spTree>
    <p:extLst>
      <p:ext uri="{BB962C8B-B14F-4D97-AF65-F5344CB8AC3E}">
        <p14:creationId xmlns:p14="http://schemas.microsoft.com/office/powerpoint/2010/main" val="107037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18EC566-3A79-EB9E-CD1A-ADDC46DD1F97}"/>
            </a:ext>
          </a:extLst>
        </p:cNvPr>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C7DA191-218C-F465-A98B-C871B41C1082}"/>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4" name="Picture 3" descr="A screenshot of a web page&#10;&#10;Description automatically generated">
            <a:extLst>
              <a:ext uri="{FF2B5EF4-FFF2-40B4-BE49-F238E27FC236}">
                <a16:creationId xmlns:a16="http://schemas.microsoft.com/office/drawing/2014/main" id="{E07A3F13-60D8-55FB-5C73-89C939595023}"/>
              </a:ext>
            </a:extLst>
          </p:cNvPr>
          <p:cNvPicPr>
            <a:picLocks noChangeAspect="1"/>
          </p:cNvPicPr>
          <p:nvPr/>
        </p:nvPicPr>
        <p:blipFill>
          <a:blip r:embed="rId4"/>
          <a:stretch>
            <a:fillRect/>
          </a:stretch>
        </p:blipFill>
        <p:spPr>
          <a:xfrm>
            <a:off x="962660" y="780587"/>
            <a:ext cx="10266680" cy="5965902"/>
          </a:xfrm>
          <a:prstGeom prst="rect">
            <a:avLst/>
          </a:prstGeom>
        </p:spPr>
      </p:pic>
    </p:spTree>
    <p:extLst>
      <p:ext uri="{BB962C8B-B14F-4D97-AF65-F5344CB8AC3E}">
        <p14:creationId xmlns:p14="http://schemas.microsoft.com/office/powerpoint/2010/main" val="18729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CCEE99B2-AE35-6F5F-FAC7-B27E994F0200}"/>
              </a:ext>
            </a:extLst>
          </p:cNvPr>
          <p:cNvPicPr>
            <a:picLocks noChangeAspect="1"/>
          </p:cNvPicPr>
          <p:nvPr/>
        </p:nvPicPr>
        <p:blipFill>
          <a:blip r:embed="rId4"/>
          <a:stretch>
            <a:fillRect/>
          </a:stretch>
        </p:blipFill>
        <p:spPr>
          <a:xfrm>
            <a:off x="178060" y="1034963"/>
            <a:ext cx="11753621" cy="2221804"/>
          </a:xfrm>
          <a:prstGeom prst="rect">
            <a:avLst/>
          </a:prstGeom>
        </p:spPr>
      </p:pic>
    </p:spTree>
    <p:extLst>
      <p:ext uri="{BB962C8B-B14F-4D97-AF65-F5344CB8AC3E}">
        <p14:creationId xmlns:p14="http://schemas.microsoft.com/office/powerpoint/2010/main" val="3360123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DE0C62D2-F8D3-4527-0938-F095D689A249}"/>
              </a:ext>
            </a:extLst>
          </p:cNvPr>
          <p:cNvPicPr>
            <a:picLocks noChangeAspect="1"/>
          </p:cNvPicPr>
          <p:nvPr/>
        </p:nvPicPr>
        <p:blipFill>
          <a:blip r:embed="rId4"/>
          <a:stretch>
            <a:fillRect/>
          </a:stretch>
        </p:blipFill>
        <p:spPr>
          <a:xfrm>
            <a:off x="0" y="901875"/>
            <a:ext cx="9553824" cy="3647823"/>
          </a:xfrm>
          <a:prstGeom prst="rect">
            <a:avLst/>
          </a:prstGeom>
        </p:spPr>
      </p:pic>
      <p:pic>
        <p:nvPicPr>
          <p:cNvPr id="8" name="Picture 7" descr="A map with blue points on it&#10;&#10;Description automatically generated">
            <a:extLst>
              <a:ext uri="{FF2B5EF4-FFF2-40B4-BE49-F238E27FC236}">
                <a16:creationId xmlns:a16="http://schemas.microsoft.com/office/drawing/2014/main" id="{7E31B0E4-6362-86E4-6F21-DA9E3CBACB30}"/>
              </a:ext>
            </a:extLst>
          </p:cNvPr>
          <p:cNvPicPr>
            <a:picLocks noChangeAspect="1"/>
          </p:cNvPicPr>
          <p:nvPr/>
        </p:nvPicPr>
        <p:blipFill>
          <a:blip r:embed="rId5"/>
          <a:stretch>
            <a:fillRect/>
          </a:stretch>
        </p:blipFill>
        <p:spPr>
          <a:xfrm>
            <a:off x="5441794" y="3551727"/>
            <a:ext cx="6750205" cy="3215978"/>
          </a:xfrm>
          <a:prstGeom prst="rect">
            <a:avLst/>
          </a:prstGeom>
        </p:spPr>
      </p:pic>
    </p:spTree>
    <p:extLst>
      <p:ext uri="{BB962C8B-B14F-4D97-AF65-F5344CB8AC3E}">
        <p14:creationId xmlns:p14="http://schemas.microsoft.com/office/powerpoint/2010/main" val="3803144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a:blip r:embed="rId3"/>
          <a:stretch>
            <a:fillRect/>
          </a:stretch>
        </p:blipFill>
        <p:spPr>
          <a:xfrm>
            <a:off x="111864" y="128392"/>
            <a:ext cx="10818660" cy="6601216"/>
          </a:xfrm>
          <a:prstGeom prst="rect">
            <a:avLst/>
          </a:prstGeom>
        </p:spPr>
      </p:pic>
    </p:spTree>
    <p:extLst>
      <p:ext uri="{BB962C8B-B14F-4D97-AF65-F5344CB8AC3E}">
        <p14:creationId xmlns:p14="http://schemas.microsoft.com/office/powerpoint/2010/main" val="293177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A screenshot of a chat&#10;&#10;Description automatically generated">
            <a:extLst>
              <a:ext uri="{FF2B5EF4-FFF2-40B4-BE49-F238E27FC236}">
                <a16:creationId xmlns:a16="http://schemas.microsoft.com/office/drawing/2014/main" id="{C78325BD-71F4-D406-A49A-388992F2B535}"/>
              </a:ext>
            </a:extLst>
          </p:cNvPr>
          <p:cNvPicPr>
            <a:picLocks noChangeAspect="1"/>
          </p:cNvPicPr>
          <p:nvPr/>
        </p:nvPicPr>
        <p:blipFill>
          <a:blip r:embed="rId4"/>
          <a:srcRect t="3776"/>
          <a:stretch/>
        </p:blipFill>
        <p:spPr>
          <a:xfrm>
            <a:off x="111864" y="903249"/>
            <a:ext cx="10020505" cy="3122342"/>
          </a:xfrm>
          <a:prstGeom prst="rect">
            <a:avLst/>
          </a:prstGeom>
        </p:spPr>
      </p:pic>
    </p:spTree>
    <p:extLst>
      <p:ext uri="{BB962C8B-B14F-4D97-AF65-F5344CB8AC3E}">
        <p14:creationId xmlns:p14="http://schemas.microsoft.com/office/powerpoint/2010/main" val="319690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Diagram&#10;&#10;Description automatically generated">
            <a:extLst>
              <a:ext uri="{FF2B5EF4-FFF2-40B4-BE49-F238E27FC236}">
                <a16:creationId xmlns:a16="http://schemas.microsoft.com/office/drawing/2014/main" id="{C5808056-C7E6-D72D-97B4-5B3F5332243A}"/>
              </a:ext>
            </a:extLst>
          </p:cNvPr>
          <p:cNvPicPr>
            <a:picLocks noChangeAspect="1"/>
          </p:cNvPicPr>
          <p:nvPr/>
        </p:nvPicPr>
        <p:blipFill rotWithShape="1">
          <a:blip r:embed="rId4"/>
          <a:srcRect b="80852"/>
          <a:stretch/>
        </p:blipFill>
        <p:spPr>
          <a:xfrm>
            <a:off x="111864" y="814193"/>
            <a:ext cx="9768116" cy="1551118"/>
          </a:xfrm>
          <a:prstGeom prst="rect">
            <a:avLst/>
          </a:prstGeom>
        </p:spPr>
      </p:pic>
      <p:pic>
        <p:nvPicPr>
          <p:cNvPr id="7" name="Picture 6" descr="A map of a city&#10;&#10;Description automatically generated">
            <a:extLst>
              <a:ext uri="{FF2B5EF4-FFF2-40B4-BE49-F238E27FC236}">
                <a16:creationId xmlns:a16="http://schemas.microsoft.com/office/drawing/2014/main" id="{F2083451-3CA3-8C06-F4F9-3023EF87AB5B}"/>
              </a:ext>
            </a:extLst>
          </p:cNvPr>
          <p:cNvPicPr>
            <a:picLocks noChangeAspect="1"/>
          </p:cNvPicPr>
          <p:nvPr/>
        </p:nvPicPr>
        <p:blipFill>
          <a:blip r:embed="rId5"/>
          <a:stretch>
            <a:fillRect/>
          </a:stretch>
        </p:blipFill>
        <p:spPr>
          <a:xfrm>
            <a:off x="3847226" y="2838108"/>
            <a:ext cx="4025535" cy="4032222"/>
          </a:xfrm>
          <a:prstGeom prst="rect">
            <a:avLst/>
          </a:prstGeom>
        </p:spPr>
      </p:pic>
    </p:spTree>
    <p:extLst>
      <p:ext uri="{BB962C8B-B14F-4D97-AF65-F5344CB8AC3E}">
        <p14:creationId xmlns:p14="http://schemas.microsoft.com/office/powerpoint/2010/main" val="404830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A84C9D2-4293-98BA-CDD4-EE9B59E12D73}"/>
              </a:ext>
            </a:extLst>
          </p:cNvPr>
          <p:cNvPicPr>
            <a:picLocks noChangeAspect="1"/>
          </p:cNvPicPr>
          <p:nvPr/>
        </p:nvPicPr>
        <p:blipFill>
          <a:blip r:embed="rId3"/>
          <a:stretch>
            <a:fillRect/>
          </a:stretch>
        </p:blipFill>
        <p:spPr>
          <a:xfrm>
            <a:off x="119564" y="113525"/>
            <a:ext cx="9894231" cy="5007445"/>
          </a:xfrm>
          <a:prstGeom prst="rect">
            <a:avLst/>
          </a:prstGeom>
        </p:spPr>
      </p:pic>
    </p:spTree>
    <p:extLst>
      <p:ext uri="{BB962C8B-B14F-4D97-AF65-F5344CB8AC3E}">
        <p14:creationId xmlns:p14="http://schemas.microsoft.com/office/powerpoint/2010/main" val="3661353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E1A90690-B1EA-7510-0EBF-A48C051FBE41}"/>
              </a:ext>
            </a:extLst>
          </p:cNvPr>
          <p:cNvPicPr>
            <a:picLocks noChangeAspect="1"/>
          </p:cNvPicPr>
          <p:nvPr/>
        </p:nvPicPr>
        <p:blipFill>
          <a:blip r:embed="rId4"/>
          <a:stretch>
            <a:fillRect/>
          </a:stretch>
        </p:blipFill>
        <p:spPr>
          <a:xfrm>
            <a:off x="111864" y="638827"/>
            <a:ext cx="11019550" cy="2614808"/>
          </a:xfrm>
          <a:prstGeom prst="rect">
            <a:avLst/>
          </a:prstGeom>
        </p:spPr>
      </p:pic>
      <p:pic>
        <p:nvPicPr>
          <p:cNvPr id="8" name="Picture 7" descr="Shape, rectangle&#10;&#10;Description automatically generated">
            <a:extLst>
              <a:ext uri="{FF2B5EF4-FFF2-40B4-BE49-F238E27FC236}">
                <a16:creationId xmlns:a16="http://schemas.microsoft.com/office/drawing/2014/main" id="{5B9C255F-7526-81EB-0F66-1D63F8CF1673}"/>
              </a:ext>
            </a:extLst>
          </p:cNvPr>
          <p:cNvPicPr>
            <a:picLocks noChangeAspect="1"/>
          </p:cNvPicPr>
          <p:nvPr/>
        </p:nvPicPr>
        <p:blipFill>
          <a:blip r:embed="rId5"/>
          <a:stretch>
            <a:fillRect/>
          </a:stretch>
        </p:blipFill>
        <p:spPr>
          <a:xfrm>
            <a:off x="8136443" y="4878492"/>
            <a:ext cx="3943693" cy="1908915"/>
          </a:xfrm>
          <a:prstGeom prst="rect">
            <a:avLst/>
          </a:prstGeom>
        </p:spPr>
      </p:pic>
      <p:pic>
        <p:nvPicPr>
          <p:cNvPr id="2" name="Picture 1" descr="A map of a city&#10;&#10;Description automatically generated">
            <a:extLst>
              <a:ext uri="{FF2B5EF4-FFF2-40B4-BE49-F238E27FC236}">
                <a16:creationId xmlns:a16="http://schemas.microsoft.com/office/drawing/2014/main" id="{8F04542D-7E0E-530B-5983-C61569FC1CEA}"/>
              </a:ext>
            </a:extLst>
          </p:cNvPr>
          <p:cNvPicPr>
            <a:picLocks noChangeAspect="1"/>
          </p:cNvPicPr>
          <p:nvPr/>
        </p:nvPicPr>
        <p:blipFill>
          <a:blip r:embed="rId6"/>
          <a:stretch>
            <a:fillRect/>
          </a:stretch>
        </p:blipFill>
        <p:spPr>
          <a:xfrm>
            <a:off x="3847226" y="2838108"/>
            <a:ext cx="4025535" cy="4032222"/>
          </a:xfrm>
          <a:prstGeom prst="rect">
            <a:avLst/>
          </a:prstGeom>
        </p:spPr>
      </p:pic>
    </p:spTree>
    <p:extLst>
      <p:ext uri="{BB962C8B-B14F-4D97-AF65-F5344CB8AC3E}">
        <p14:creationId xmlns:p14="http://schemas.microsoft.com/office/powerpoint/2010/main" val="328137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853C8537-9275-78EB-4EB7-E7EFE24F4354}"/>
              </a:ext>
            </a:extLst>
          </p:cNvPr>
          <p:cNvPicPr>
            <a:picLocks noChangeAspect="1"/>
          </p:cNvPicPr>
          <p:nvPr/>
        </p:nvPicPr>
        <p:blipFill>
          <a:blip r:embed="rId4"/>
          <a:stretch>
            <a:fillRect/>
          </a:stretch>
        </p:blipFill>
        <p:spPr>
          <a:xfrm>
            <a:off x="111863" y="783420"/>
            <a:ext cx="11295797" cy="3074595"/>
          </a:xfrm>
          <a:prstGeom prst="rect">
            <a:avLst/>
          </a:prstGeom>
        </p:spPr>
      </p:pic>
      <p:pic>
        <p:nvPicPr>
          <p:cNvPr id="2" name="Picture 1" descr="A map of a city&#10;&#10;Description automatically generated">
            <a:extLst>
              <a:ext uri="{FF2B5EF4-FFF2-40B4-BE49-F238E27FC236}">
                <a16:creationId xmlns:a16="http://schemas.microsoft.com/office/drawing/2014/main" id="{909E1057-6FC9-8B58-6169-4478C07BE8DB}"/>
              </a:ext>
            </a:extLst>
          </p:cNvPr>
          <p:cNvPicPr>
            <a:picLocks noChangeAspect="1"/>
          </p:cNvPicPr>
          <p:nvPr/>
        </p:nvPicPr>
        <p:blipFill>
          <a:blip r:embed="rId5"/>
          <a:stretch>
            <a:fillRect/>
          </a:stretch>
        </p:blipFill>
        <p:spPr>
          <a:xfrm>
            <a:off x="8166465" y="2825778"/>
            <a:ext cx="4025535" cy="4032222"/>
          </a:xfrm>
          <a:prstGeom prst="rect">
            <a:avLst/>
          </a:prstGeom>
        </p:spPr>
      </p:pic>
    </p:spTree>
    <p:extLst>
      <p:ext uri="{BB962C8B-B14F-4D97-AF65-F5344CB8AC3E}">
        <p14:creationId xmlns:p14="http://schemas.microsoft.com/office/powerpoint/2010/main" val="102546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08A776F-D501-979A-6A03-8AA72888649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AA3A4D6-E514-DB15-E6AA-B09CE2E19C26}"/>
              </a:ext>
            </a:extLst>
          </p:cNvPr>
          <p:cNvPicPr>
            <a:picLocks noChangeAspect="1"/>
          </p:cNvPicPr>
          <p:nvPr/>
        </p:nvPicPr>
        <p:blipFill>
          <a:blip r:embed="rId3"/>
          <a:stretch>
            <a:fillRect/>
          </a:stretch>
        </p:blipFill>
        <p:spPr>
          <a:xfrm>
            <a:off x="111863" y="3980678"/>
            <a:ext cx="9623153" cy="2528015"/>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F5650499-D2DD-431C-8455-329AEDE5A5FA}"/>
              </a:ext>
            </a:extLst>
          </p:cNvPr>
          <p:cNvPicPr>
            <a:picLocks noChangeAspect="1"/>
          </p:cNvPicPr>
          <p:nvPr/>
        </p:nvPicPr>
        <p:blipFill rotWithShape="1">
          <a:blip r:embed="rId4"/>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BAC70FF7-FBD6-ADE8-01C3-222BDE544B9C}"/>
              </a:ext>
            </a:extLst>
          </p:cNvPr>
          <p:cNvPicPr>
            <a:picLocks noChangeAspect="1"/>
          </p:cNvPicPr>
          <p:nvPr/>
        </p:nvPicPr>
        <p:blipFill>
          <a:blip r:embed="rId5"/>
          <a:stretch>
            <a:fillRect/>
          </a:stretch>
        </p:blipFill>
        <p:spPr>
          <a:xfrm>
            <a:off x="111863" y="783420"/>
            <a:ext cx="11295797" cy="3074595"/>
          </a:xfrm>
          <a:prstGeom prst="rect">
            <a:avLst/>
          </a:prstGeom>
        </p:spPr>
      </p:pic>
      <p:pic>
        <p:nvPicPr>
          <p:cNvPr id="2" name="Picture 1" descr="A map of a city&#10;&#10;Description automatically generated">
            <a:extLst>
              <a:ext uri="{FF2B5EF4-FFF2-40B4-BE49-F238E27FC236}">
                <a16:creationId xmlns:a16="http://schemas.microsoft.com/office/drawing/2014/main" id="{05C634FD-82D4-1525-04D5-711CA0C490E7}"/>
              </a:ext>
            </a:extLst>
          </p:cNvPr>
          <p:cNvPicPr>
            <a:picLocks noChangeAspect="1"/>
          </p:cNvPicPr>
          <p:nvPr/>
        </p:nvPicPr>
        <p:blipFill>
          <a:blip r:embed="rId6"/>
          <a:stretch>
            <a:fillRect/>
          </a:stretch>
        </p:blipFill>
        <p:spPr>
          <a:xfrm>
            <a:off x="8166465" y="2825778"/>
            <a:ext cx="4025535" cy="4032222"/>
          </a:xfrm>
          <a:prstGeom prst="rect">
            <a:avLst/>
          </a:prstGeom>
        </p:spPr>
      </p:pic>
    </p:spTree>
    <p:extLst>
      <p:ext uri="{BB962C8B-B14F-4D97-AF65-F5344CB8AC3E}">
        <p14:creationId xmlns:p14="http://schemas.microsoft.com/office/powerpoint/2010/main" val="1249440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A10ABA4-7E09-429D-0203-922A4226C55D}"/>
              </a:ext>
            </a:extLst>
          </p:cNvPr>
          <p:cNvPicPr>
            <a:picLocks noChangeAspect="1"/>
          </p:cNvPicPr>
          <p:nvPr/>
        </p:nvPicPr>
        <p:blipFill>
          <a:blip r:embed="rId3"/>
          <a:stretch>
            <a:fillRect/>
          </a:stretch>
        </p:blipFill>
        <p:spPr>
          <a:xfrm>
            <a:off x="154053" y="136568"/>
            <a:ext cx="11861686" cy="3733974"/>
          </a:xfrm>
          <a:prstGeom prst="rect">
            <a:avLst/>
          </a:prstGeom>
        </p:spPr>
      </p:pic>
    </p:spTree>
    <p:extLst>
      <p:ext uri="{BB962C8B-B14F-4D97-AF65-F5344CB8AC3E}">
        <p14:creationId xmlns:p14="http://schemas.microsoft.com/office/powerpoint/2010/main" val="34492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close up of a text&#10;&#10;Description automatically generated">
            <a:extLst>
              <a:ext uri="{FF2B5EF4-FFF2-40B4-BE49-F238E27FC236}">
                <a16:creationId xmlns:a16="http://schemas.microsoft.com/office/drawing/2014/main" id="{0BB584E1-99BC-C02F-1F1D-995D89F5F266}"/>
              </a:ext>
            </a:extLst>
          </p:cNvPr>
          <p:cNvPicPr>
            <a:picLocks noChangeAspect="1"/>
          </p:cNvPicPr>
          <p:nvPr/>
        </p:nvPicPr>
        <p:blipFill>
          <a:blip r:embed="rId3"/>
          <a:stretch>
            <a:fillRect/>
          </a:stretch>
        </p:blipFill>
        <p:spPr>
          <a:xfrm>
            <a:off x="0" y="0"/>
            <a:ext cx="10297870" cy="2475571"/>
          </a:xfrm>
          <a:prstGeom prst="rect">
            <a:avLst/>
          </a:prstGeom>
        </p:spPr>
      </p:pic>
      <p:pic>
        <p:nvPicPr>
          <p:cNvPr id="6" name="Picture 5" descr="A map of a city&#10;&#10;Description automatically generated">
            <a:extLst>
              <a:ext uri="{FF2B5EF4-FFF2-40B4-BE49-F238E27FC236}">
                <a16:creationId xmlns:a16="http://schemas.microsoft.com/office/drawing/2014/main" id="{FC7BE805-79D5-0A1E-9F29-D15C7924F209}"/>
              </a:ext>
            </a:extLst>
          </p:cNvPr>
          <p:cNvPicPr>
            <a:picLocks noChangeAspect="1"/>
          </p:cNvPicPr>
          <p:nvPr/>
        </p:nvPicPr>
        <p:blipFill>
          <a:blip r:embed="rId4"/>
          <a:stretch>
            <a:fillRect/>
          </a:stretch>
        </p:blipFill>
        <p:spPr>
          <a:xfrm>
            <a:off x="338506" y="3065655"/>
            <a:ext cx="11514988" cy="3034061"/>
          </a:xfrm>
          <a:prstGeom prst="rect">
            <a:avLst/>
          </a:prstGeom>
        </p:spPr>
      </p:pic>
    </p:spTree>
    <p:extLst>
      <p:ext uri="{BB962C8B-B14F-4D97-AF65-F5344CB8AC3E}">
        <p14:creationId xmlns:p14="http://schemas.microsoft.com/office/powerpoint/2010/main" val="2937669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A close up of a text&#10;&#10;Description automatically generated">
            <a:extLst>
              <a:ext uri="{FF2B5EF4-FFF2-40B4-BE49-F238E27FC236}">
                <a16:creationId xmlns:a16="http://schemas.microsoft.com/office/drawing/2014/main" id="{6DDC7F1E-DB9E-FC46-A970-61C6525E5ADA}"/>
              </a:ext>
            </a:extLst>
          </p:cNvPr>
          <p:cNvPicPr>
            <a:picLocks noChangeAspect="1"/>
          </p:cNvPicPr>
          <p:nvPr/>
        </p:nvPicPr>
        <p:blipFill>
          <a:blip r:embed="rId3"/>
          <a:srcRect b="71621"/>
          <a:stretch/>
        </p:blipFill>
        <p:spPr>
          <a:xfrm>
            <a:off x="0" y="0"/>
            <a:ext cx="10297870" cy="70252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FEC20FD6-AFAC-C742-3611-C9990D3FEE9C}"/>
              </a:ext>
            </a:extLst>
          </p:cNvPr>
          <p:cNvPicPr>
            <a:picLocks noChangeAspect="1"/>
          </p:cNvPicPr>
          <p:nvPr/>
        </p:nvPicPr>
        <p:blipFill>
          <a:blip r:embed="rId4"/>
          <a:srcRect b="59611"/>
          <a:stretch/>
        </p:blipFill>
        <p:spPr>
          <a:xfrm>
            <a:off x="131801" y="702528"/>
            <a:ext cx="10035088" cy="1851102"/>
          </a:xfrm>
          <a:prstGeom prst="rect">
            <a:avLst/>
          </a:prstGeom>
        </p:spPr>
      </p:pic>
    </p:spTree>
    <p:extLst>
      <p:ext uri="{BB962C8B-B14F-4D97-AF65-F5344CB8AC3E}">
        <p14:creationId xmlns:p14="http://schemas.microsoft.com/office/powerpoint/2010/main" val="3634720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BF9FD1A-EBCD-3D4C-AEDC-82A920C8F9C4}"/>
            </a:ext>
          </a:extLst>
        </p:cNvPr>
        <p:cNvGrpSpPr/>
        <p:nvPr/>
      </p:nvGrpSpPr>
      <p:grpSpPr>
        <a:xfrm>
          <a:off x="0" y="0"/>
          <a:ext cx="0" cy="0"/>
          <a:chOff x="0" y="0"/>
          <a:chExt cx="0" cy="0"/>
        </a:xfrm>
      </p:grpSpPr>
      <p:pic>
        <p:nvPicPr>
          <p:cNvPr id="2" name="Picture 1" descr="A close up of a text&#10;&#10;Description automatically generated">
            <a:extLst>
              <a:ext uri="{FF2B5EF4-FFF2-40B4-BE49-F238E27FC236}">
                <a16:creationId xmlns:a16="http://schemas.microsoft.com/office/drawing/2014/main" id="{69EF4A97-9FEC-0C8D-202F-A2550BEEBB03}"/>
              </a:ext>
            </a:extLst>
          </p:cNvPr>
          <p:cNvPicPr>
            <a:picLocks noChangeAspect="1"/>
          </p:cNvPicPr>
          <p:nvPr/>
        </p:nvPicPr>
        <p:blipFill>
          <a:blip r:embed="rId3"/>
          <a:srcRect b="71621"/>
          <a:stretch/>
        </p:blipFill>
        <p:spPr>
          <a:xfrm>
            <a:off x="0" y="0"/>
            <a:ext cx="10297870" cy="70252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4FEC38FD-8FF8-D4FC-B947-C62AE33ABE26}"/>
              </a:ext>
            </a:extLst>
          </p:cNvPr>
          <p:cNvPicPr>
            <a:picLocks noChangeAspect="1"/>
          </p:cNvPicPr>
          <p:nvPr/>
        </p:nvPicPr>
        <p:blipFill>
          <a:blip r:embed="rId4"/>
          <a:stretch>
            <a:fillRect/>
          </a:stretch>
        </p:blipFill>
        <p:spPr>
          <a:xfrm>
            <a:off x="131801" y="702527"/>
            <a:ext cx="10035088" cy="4583151"/>
          </a:xfrm>
          <a:prstGeom prst="rect">
            <a:avLst/>
          </a:prstGeom>
        </p:spPr>
      </p:pic>
    </p:spTree>
    <p:extLst>
      <p:ext uri="{BB962C8B-B14F-4D97-AF65-F5344CB8AC3E}">
        <p14:creationId xmlns:p14="http://schemas.microsoft.com/office/powerpoint/2010/main" val="3903456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34EDFF6-6E9F-82F0-CB8C-48346212205D}"/>
              </a:ext>
            </a:extLst>
          </p:cNvPr>
          <p:cNvPicPr>
            <a:picLocks noChangeAspect="1"/>
          </p:cNvPicPr>
          <p:nvPr/>
        </p:nvPicPr>
        <p:blipFill>
          <a:blip r:embed="rId3"/>
          <a:stretch>
            <a:fillRect/>
          </a:stretch>
        </p:blipFill>
        <p:spPr>
          <a:xfrm>
            <a:off x="142900" y="702528"/>
            <a:ext cx="10038164" cy="3400632"/>
          </a:xfrm>
          <a:prstGeom prst="rect">
            <a:avLst/>
          </a:prstGeom>
        </p:spPr>
      </p:pic>
      <p:pic>
        <p:nvPicPr>
          <p:cNvPr id="6" name="Picture 5" descr="A close up of a text&#10;&#10;Description automatically generated">
            <a:extLst>
              <a:ext uri="{FF2B5EF4-FFF2-40B4-BE49-F238E27FC236}">
                <a16:creationId xmlns:a16="http://schemas.microsoft.com/office/drawing/2014/main" id="{B9D1DC13-C9C7-AFB2-7D40-326A75731B8A}"/>
              </a:ext>
            </a:extLst>
          </p:cNvPr>
          <p:cNvPicPr>
            <a:picLocks noChangeAspect="1"/>
          </p:cNvPicPr>
          <p:nvPr/>
        </p:nvPicPr>
        <p:blipFill>
          <a:blip r:embed="rId4"/>
          <a:srcRect b="71621"/>
          <a:stretch/>
        </p:blipFill>
        <p:spPr>
          <a:xfrm>
            <a:off x="0" y="0"/>
            <a:ext cx="10297870" cy="702527"/>
          </a:xfrm>
          <a:prstGeom prst="rect">
            <a:avLst/>
          </a:prstGeom>
        </p:spPr>
      </p:pic>
    </p:spTree>
    <p:extLst>
      <p:ext uri="{BB962C8B-B14F-4D97-AF65-F5344CB8AC3E}">
        <p14:creationId xmlns:p14="http://schemas.microsoft.com/office/powerpoint/2010/main" val="698534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a:blip r:embed="rId3"/>
          <a:stretch>
            <a:fillRect/>
          </a:stretch>
        </p:blipFill>
        <p:spPr>
          <a:xfrm>
            <a:off x="71833" y="177887"/>
            <a:ext cx="11903049" cy="4155502"/>
          </a:xfrm>
          <a:prstGeom prst="rect">
            <a:avLst/>
          </a:prstGeom>
        </p:spPr>
      </p:pic>
    </p:spTree>
    <p:extLst>
      <p:ext uri="{BB962C8B-B14F-4D97-AF65-F5344CB8AC3E}">
        <p14:creationId xmlns:p14="http://schemas.microsoft.com/office/powerpoint/2010/main" val="4283256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7EB142B5-1F38-C8BA-F560-DA6B9581E112}"/>
              </a:ext>
            </a:extLst>
          </p:cNvPr>
          <p:cNvPicPr>
            <a:picLocks noChangeAspect="1"/>
          </p:cNvPicPr>
          <p:nvPr/>
        </p:nvPicPr>
        <p:blipFill>
          <a:blip r:embed="rId4"/>
          <a:srcRect b="80745"/>
          <a:stretch/>
        </p:blipFill>
        <p:spPr>
          <a:xfrm>
            <a:off x="217118" y="864296"/>
            <a:ext cx="10240308" cy="1154075"/>
          </a:xfrm>
          <a:prstGeom prst="rect">
            <a:avLst/>
          </a:prstGeom>
        </p:spPr>
      </p:pic>
    </p:spTree>
    <p:extLst>
      <p:ext uri="{BB962C8B-B14F-4D97-AF65-F5344CB8AC3E}">
        <p14:creationId xmlns:p14="http://schemas.microsoft.com/office/powerpoint/2010/main" val="3453818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8FA78E5D-D1CE-EDCE-884B-2ACF973546D8}"/>
              </a:ext>
            </a:extLst>
          </p:cNvPr>
          <p:cNvPicPr>
            <a:picLocks noChangeAspect="1"/>
          </p:cNvPicPr>
          <p:nvPr/>
        </p:nvPicPr>
        <p:blipFill>
          <a:blip r:embed="rId3"/>
          <a:srcRect t="40827"/>
          <a:stretch/>
        </p:blipFill>
        <p:spPr>
          <a:xfrm>
            <a:off x="60091" y="1304692"/>
            <a:ext cx="11799518" cy="3992137"/>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93AB57B9-6EF3-931A-361D-16C40D85E182}"/>
              </a:ext>
            </a:extLst>
          </p:cNvPr>
          <p:cNvPicPr>
            <a:picLocks noChangeAspect="1"/>
          </p:cNvPicPr>
          <p:nvPr/>
        </p:nvPicPr>
        <p:blipFill>
          <a:blip r:embed="rId4"/>
          <a:srcRect b="83784"/>
          <a:stretch/>
        </p:blipFill>
        <p:spPr>
          <a:xfrm>
            <a:off x="119564" y="113526"/>
            <a:ext cx="9894231" cy="812026"/>
          </a:xfrm>
          <a:prstGeom prst="rect">
            <a:avLst/>
          </a:prstGeom>
        </p:spPr>
      </p:pic>
    </p:spTree>
    <p:extLst>
      <p:ext uri="{BB962C8B-B14F-4D97-AF65-F5344CB8AC3E}">
        <p14:creationId xmlns:p14="http://schemas.microsoft.com/office/powerpoint/2010/main" val="3067618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D560716F-626B-9569-50A0-964FE7FF630B}"/>
              </a:ext>
            </a:extLst>
          </p:cNvPr>
          <p:cNvPicPr>
            <a:picLocks noChangeAspect="1"/>
          </p:cNvPicPr>
          <p:nvPr/>
        </p:nvPicPr>
        <p:blipFill>
          <a:blip r:embed="rId4"/>
          <a:srcRect b="28652"/>
          <a:stretch/>
        </p:blipFill>
        <p:spPr>
          <a:xfrm>
            <a:off x="217118" y="864296"/>
            <a:ext cx="10240308" cy="4276416"/>
          </a:xfrm>
          <a:prstGeom prst="rect">
            <a:avLst/>
          </a:prstGeom>
        </p:spPr>
      </p:pic>
    </p:spTree>
    <p:extLst>
      <p:ext uri="{BB962C8B-B14F-4D97-AF65-F5344CB8AC3E}">
        <p14:creationId xmlns:p14="http://schemas.microsoft.com/office/powerpoint/2010/main" val="715090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7D6A598-E271-437E-FA33-9FFFBD6301E0}"/>
              </a:ext>
            </a:extLst>
          </p:cNvPr>
          <p:cNvPicPr>
            <a:picLocks noChangeAspect="1"/>
          </p:cNvPicPr>
          <p:nvPr/>
        </p:nvPicPr>
        <p:blipFill>
          <a:blip r:embed="rId4"/>
          <a:stretch>
            <a:fillRect/>
          </a:stretch>
        </p:blipFill>
        <p:spPr>
          <a:xfrm>
            <a:off x="217118" y="864296"/>
            <a:ext cx="10240308" cy="5993704"/>
          </a:xfrm>
          <a:prstGeom prst="rect">
            <a:avLst/>
          </a:prstGeom>
        </p:spPr>
      </p:pic>
    </p:spTree>
    <p:extLst>
      <p:ext uri="{BB962C8B-B14F-4D97-AF65-F5344CB8AC3E}">
        <p14:creationId xmlns:p14="http://schemas.microsoft.com/office/powerpoint/2010/main" val="158181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6DFE298B-6CAA-651F-E5C7-A4A5CBADF171}"/>
              </a:ext>
            </a:extLst>
          </p:cNvPr>
          <p:cNvPicPr>
            <a:picLocks noChangeAspect="1"/>
          </p:cNvPicPr>
          <p:nvPr/>
        </p:nvPicPr>
        <p:blipFill>
          <a:blip r:embed="rId4"/>
          <a:stretch>
            <a:fillRect/>
          </a:stretch>
        </p:blipFill>
        <p:spPr>
          <a:xfrm>
            <a:off x="160608" y="957920"/>
            <a:ext cx="9284475" cy="2347133"/>
          </a:xfrm>
          <a:prstGeom prst="rect">
            <a:avLst/>
          </a:prstGeom>
        </p:spPr>
      </p:pic>
      <p:pic>
        <p:nvPicPr>
          <p:cNvPr id="8" name="Picture 7" descr="A map of a city&#10;&#10;Description automatically generated">
            <a:extLst>
              <a:ext uri="{FF2B5EF4-FFF2-40B4-BE49-F238E27FC236}">
                <a16:creationId xmlns:a16="http://schemas.microsoft.com/office/drawing/2014/main" id="{C2A28EA5-3341-2B9B-86C1-25C2915006F9}"/>
              </a:ext>
            </a:extLst>
          </p:cNvPr>
          <p:cNvPicPr>
            <a:picLocks noChangeAspect="1"/>
          </p:cNvPicPr>
          <p:nvPr/>
        </p:nvPicPr>
        <p:blipFill>
          <a:blip r:embed="rId5"/>
          <a:stretch>
            <a:fillRect/>
          </a:stretch>
        </p:blipFill>
        <p:spPr>
          <a:xfrm>
            <a:off x="4290432" y="3246864"/>
            <a:ext cx="3611136" cy="3611136"/>
          </a:xfrm>
          <a:prstGeom prst="rect">
            <a:avLst/>
          </a:prstGeom>
        </p:spPr>
      </p:pic>
    </p:spTree>
    <p:extLst>
      <p:ext uri="{BB962C8B-B14F-4D97-AF65-F5344CB8AC3E}">
        <p14:creationId xmlns:p14="http://schemas.microsoft.com/office/powerpoint/2010/main" val="375278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8FC47FD8-9170-3147-0D41-366E994295EC}"/>
              </a:ext>
            </a:extLst>
          </p:cNvPr>
          <p:cNvPicPr>
            <a:picLocks noChangeAspect="1"/>
          </p:cNvPicPr>
          <p:nvPr/>
        </p:nvPicPr>
        <p:blipFill>
          <a:blip r:embed="rId2"/>
          <a:stretch>
            <a:fillRect/>
          </a:stretch>
        </p:blipFill>
        <p:spPr>
          <a:xfrm>
            <a:off x="108260" y="-1"/>
            <a:ext cx="9865878" cy="4125951"/>
          </a:xfrm>
          <a:prstGeom prst="rect">
            <a:avLst/>
          </a:prstGeom>
        </p:spPr>
      </p:pic>
    </p:spTree>
    <p:extLst>
      <p:ext uri="{BB962C8B-B14F-4D97-AF65-F5344CB8AC3E}">
        <p14:creationId xmlns:p14="http://schemas.microsoft.com/office/powerpoint/2010/main" val="2729863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F1AF1-2ECD-C85F-ABD8-39027F42FB3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651A983-ADEC-5C72-9EA4-3D24F33086B6}"/>
              </a:ext>
            </a:extLst>
          </p:cNvPr>
          <p:cNvPicPr>
            <a:picLocks noChangeAspect="1"/>
          </p:cNvPicPr>
          <p:nvPr/>
        </p:nvPicPr>
        <p:blipFill>
          <a:blip r:embed="rId2"/>
          <a:stretch>
            <a:fillRect/>
          </a:stretch>
        </p:blipFill>
        <p:spPr>
          <a:xfrm>
            <a:off x="0" y="825190"/>
            <a:ext cx="9379290" cy="5942516"/>
          </a:xfrm>
          <a:prstGeom prst="rect">
            <a:avLst/>
          </a:prstGeom>
        </p:spPr>
      </p:pic>
      <p:pic>
        <p:nvPicPr>
          <p:cNvPr id="2" name="Picture 1" descr="A screenshot of a computer code&#10;&#10;Description automatically generated">
            <a:extLst>
              <a:ext uri="{FF2B5EF4-FFF2-40B4-BE49-F238E27FC236}">
                <a16:creationId xmlns:a16="http://schemas.microsoft.com/office/drawing/2014/main" id="{3D767CCE-E63B-BB17-4FD1-73ECD5D97A5C}"/>
              </a:ext>
            </a:extLst>
          </p:cNvPr>
          <p:cNvPicPr>
            <a:picLocks noChangeAspect="1"/>
          </p:cNvPicPr>
          <p:nvPr/>
        </p:nvPicPr>
        <p:blipFill>
          <a:blip r:embed="rId3"/>
          <a:srcRect b="82162"/>
          <a:stretch/>
        </p:blipFill>
        <p:spPr>
          <a:xfrm>
            <a:off x="108260" y="-1"/>
            <a:ext cx="9865878" cy="735981"/>
          </a:xfrm>
          <a:prstGeom prst="rect">
            <a:avLst/>
          </a:prstGeom>
        </p:spPr>
      </p:pic>
    </p:spTree>
    <p:extLst>
      <p:ext uri="{BB962C8B-B14F-4D97-AF65-F5344CB8AC3E}">
        <p14:creationId xmlns:p14="http://schemas.microsoft.com/office/powerpoint/2010/main" val="1457224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22E9D-7175-F7EA-B015-4F5E2BB2778D}"/>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07CEA04-E2F2-DAB9-ABE2-3817B18BC762}"/>
              </a:ext>
            </a:extLst>
          </p:cNvPr>
          <p:cNvPicPr>
            <a:picLocks noChangeAspect="1"/>
          </p:cNvPicPr>
          <p:nvPr/>
        </p:nvPicPr>
        <p:blipFill>
          <a:blip r:embed="rId2"/>
          <a:stretch>
            <a:fillRect/>
          </a:stretch>
        </p:blipFill>
        <p:spPr>
          <a:xfrm>
            <a:off x="0" y="746422"/>
            <a:ext cx="8452624" cy="6111578"/>
          </a:xfrm>
          <a:prstGeom prst="rect">
            <a:avLst/>
          </a:prstGeom>
        </p:spPr>
      </p:pic>
      <p:pic>
        <p:nvPicPr>
          <p:cNvPr id="2" name="Picture 1" descr="A screenshot of a computer code&#10;&#10;Description automatically generated">
            <a:extLst>
              <a:ext uri="{FF2B5EF4-FFF2-40B4-BE49-F238E27FC236}">
                <a16:creationId xmlns:a16="http://schemas.microsoft.com/office/drawing/2014/main" id="{8629B528-CD56-7794-49EC-504E3443185F}"/>
              </a:ext>
            </a:extLst>
          </p:cNvPr>
          <p:cNvPicPr>
            <a:picLocks noChangeAspect="1"/>
          </p:cNvPicPr>
          <p:nvPr/>
        </p:nvPicPr>
        <p:blipFill>
          <a:blip r:embed="rId3"/>
          <a:srcRect b="80541"/>
          <a:stretch/>
        </p:blipFill>
        <p:spPr>
          <a:xfrm>
            <a:off x="108260" y="-1"/>
            <a:ext cx="9865878" cy="802889"/>
          </a:xfrm>
          <a:prstGeom prst="rect">
            <a:avLst/>
          </a:prstGeom>
        </p:spPr>
      </p:pic>
    </p:spTree>
    <p:extLst>
      <p:ext uri="{BB962C8B-B14F-4D97-AF65-F5344CB8AC3E}">
        <p14:creationId xmlns:p14="http://schemas.microsoft.com/office/powerpoint/2010/main" val="1993119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260CD1F-5815-2D65-9354-84E89C72A0DF}"/>
              </a:ext>
            </a:extLst>
          </p:cNvPr>
          <p:cNvPicPr>
            <a:picLocks noChangeAspect="1"/>
          </p:cNvPicPr>
          <p:nvPr/>
        </p:nvPicPr>
        <p:blipFill>
          <a:blip r:embed="rId3"/>
          <a:stretch>
            <a:fillRect/>
          </a:stretch>
        </p:blipFill>
        <p:spPr>
          <a:xfrm>
            <a:off x="116474" y="128044"/>
            <a:ext cx="11584142" cy="3015989"/>
          </a:xfrm>
          <a:prstGeom prst="rect">
            <a:avLst/>
          </a:prstGeom>
        </p:spPr>
      </p:pic>
    </p:spTree>
    <p:extLst>
      <p:ext uri="{BB962C8B-B14F-4D97-AF65-F5344CB8AC3E}">
        <p14:creationId xmlns:p14="http://schemas.microsoft.com/office/powerpoint/2010/main" val="1269452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rotWithShape="1">
          <a:blip r:embed="rId3"/>
          <a:srcRect b="44502"/>
          <a:stretch/>
        </p:blipFill>
        <p:spPr>
          <a:xfrm>
            <a:off x="129000" y="97773"/>
            <a:ext cx="11962335" cy="3331227"/>
          </a:xfrm>
          <a:prstGeom prst="rect">
            <a:avLst/>
          </a:prstGeom>
        </p:spPr>
      </p:pic>
      <p:pic>
        <p:nvPicPr>
          <p:cNvPr id="9" name="Picture 8" descr="Shape, rectangle&#10;&#10;Description automatically generated">
            <a:extLst>
              <a:ext uri="{FF2B5EF4-FFF2-40B4-BE49-F238E27FC236}">
                <a16:creationId xmlns:a16="http://schemas.microsoft.com/office/drawing/2014/main" id="{D7628C9B-C7CC-530F-5653-2DF829F85191}"/>
              </a:ext>
            </a:extLst>
          </p:cNvPr>
          <p:cNvPicPr>
            <a:picLocks noChangeAspect="1"/>
          </p:cNvPicPr>
          <p:nvPr/>
        </p:nvPicPr>
        <p:blipFill>
          <a:blip r:embed="rId4"/>
          <a:stretch>
            <a:fillRect/>
          </a:stretch>
        </p:blipFill>
        <p:spPr>
          <a:xfrm>
            <a:off x="3376552" y="3576932"/>
            <a:ext cx="6030494" cy="2919015"/>
          </a:xfrm>
          <a:prstGeom prst="rect">
            <a:avLst/>
          </a:prstGeom>
        </p:spPr>
      </p:pic>
    </p:spTree>
    <p:extLst>
      <p:ext uri="{BB962C8B-B14F-4D97-AF65-F5344CB8AC3E}">
        <p14:creationId xmlns:p14="http://schemas.microsoft.com/office/powerpoint/2010/main" val="454405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a:blip r:embed="rId3"/>
          <a:stretch>
            <a:fillRect/>
          </a:stretch>
        </p:blipFill>
        <p:spPr>
          <a:xfrm>
            <a:off x="129000" y="97773"/>
            <a:ext cx="11962335" cy="6002402"/>
          </a:xfrm>
          <a:prstGeom prst="rect">
            <a:avLst/>
          </a:prstGeom>
        </p:spPr>
      </p:pic>
    </p:spTree>
    <p:extLst>
      <p:ext uri="{BB962C8B-B14F-4D97-AF65-F5344CB8AC3E}">
        <p14:creationId xmlns:p14="http://schemas.microsoft.com/office/powerpoint/2010/main" val="2573093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F689106-3056-B4E5-599B-B8B4C3C0E19E}"/>
              </a:ext>
            </a:extLst>
          </p:cNvPr>
          <p:cNvPicPr>
            <a:picLocks noChangeAspect="1"/>
          </p:cNvPicPr>
          <p:nvPr/>
        </p:nvPicPr>
        <p:blipFill>
          <a:blip r:embed="rId3"/>
          <a:srcRect b="77243"/>
          <a:stretch/>
        </p:blipFill>
        <p:spPr>
          <a:xfrm>
            <a:off x="89017" y="0"/>
            <a:ext cx="9729728" cy="152771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86EEF9C-8FDE-CA48-5368-42C16118F531}"/>
              </a:ext>
            </a:extLst>
          </p:cNvPr>
          <p:cNvPicPr>
            <a:picLocks noChangeAspect="1"/>
          </p:cNvPicPr>
          <p:nvPr/>
        </p:nvPicPr>
        <p:blipFill>
          <a:blip r:embed="rId4"/>
          <a:stretch>
            <a:fillRect/>
          </a:stretch>
        </p:blipFill>
        <p:spPr>
          <a:xfrm>
            <a:off x="221320" y="1569399"/>
            <a:ext cx="11814565" cy="3102962"/>
          </a:xfrm>
          <a:prstGeom prst="rect">
            <a:avLst/>
          </a:prstGeom>
        </p:spPr>
      </p:pic>
    </p:spTree>
    <p:extLst>
      <p:ext uri="{BB962C8B-B14F-4D97-AF65-F5344CB8AC3E}">
        <p14:creationId xmlns:p14="http://schemas.microsoft.com/office/powerpoint/2010/main" val="258842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5B23C320-1722-C647-E3C7-1F30680C6A7B}"/>
              </a:ext>
            </a:extLst>
          </p:cNvPr>
          <p:cNvPicPr>
            <a:picLocks noChangeAspect="1"/>
          </p:cNvPicPr>
          <p:nvPr/>
        </p:nvPicPr>
        <p:blipFill rotWithShape="1">
          <a:blip r:embed="rId3"/>
          <a:srcRect b="56589"/>
          <a:stretch/>
        </p:blipFill>
        <p:spPr>
          <a:xfrm>
            <a:off x="0" y="85061"/>
            <a:ext cx="8848185" cy="3434316"/>
          </a:xfrm>
          <a:prstGeom prst="rect">
            <a:avLst/>
          </a:prstGeom>
        </p:spPr>
      </p:pic>
      <p:pic>
        <p:nvPicPr>
          <p:cNvPr id="5" name="Picture 4" descr="A map of a city&#10;&#10;Description automatically generated">
            <a:extLst>
              <a:ext uri="{FF2B5EF4-FFF2-40B4-BE49-F238E27FC236}">
                <a16:creationId xmlns:a16="http://schemas.microsoft.com/office/drawing/2014/main" id="{BC06339D-80E3-C6E2-63B0-42BB943011DF}"/>
              </a:ext>
            </a:extLst>
          </p:cNvPr>
          <p:cNvPicPr>
            <a:picLocks noChangeAspect="1"/>
          </p:cNvPicPr>
          <p:nvPr/>
        </p:nvPicPr>
        <p:blipFill>
          <a:blip r:embed="rId4"/>
          <a:stretch>
            <a:fillRect/>
          </a:stretch>
        </p:blipFill>
        <p:spPr>
          <a:xfrm>
            <a:off x="2478677" y="3625821"/>
            <a:ext cx="7234646" cy="3147118"/>
          </a:xfrm>
          <a:prstGeom prst="rect">
            <a:avLst/>
          </a:prstGeom>
        </p:spPr>
      </p:pic>
    </p:spTree>
    <p:extLst>
      <p:ext uri="{BB962C8B-B14F-4D97-AF65-F5344CB8AC3E}">
        <p14:creationId xmlns:p14="http://schemas.microsoft.com/office/powerpoint/2010/main" val="1714654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0080C35-9E4B-CE28-DF9F-F7800CE26EDF}"/>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7EBE4B-AEAD-F6A2-6ACD-64FD3757C622}"/>
              </a:ext>
            </a:extLst>
          </p:cNvPr>
          <p:cNvPicPr>
            <a:picLocks noChangeAspect="1"/>
          </p:cNvPicPr>
          <p:nvPr/>
        </p:nvPicPr>
        <p:blipFill>
          <a:blip r:embed="rId3"/>
          <a:stretch>
            <a:fillRect/>
          </a:stretch>
        </p:blipFill>
        <p:spPr>
          <a:xfrm>
            <a:off x="-1" y="2559206"/>
            <a:ext cx="10565711" cy="4298794"/>
          </a:xfrm>
          <a:prstGeom prst="rect">
            <a:avLst/>
          </a:prstGeom>
        </p:spPr>
      </p:pic>
      <p:sp>
        <p:nvSpPr>
          <p:cNvPr id="7" name="Rectangle 6">
            <a:extLst>
              <a:ext uri="{FF2B5EF4-FFF2-40B4-BE49-F238E27FC236}">
                <a16:creationId xmlns:a16="http://schemas.microsoft.com/office/drawing/2014/main" id="{8E48DBB7-D9E2-EA9B-9417-1C9C413D0E10}"/>
              </a:ext>
            </a:extLst>
          </p:cNvPr>
          <p:cNvSpPr/>
          <p:nvPr/>
        </p:nvSpPr>
        <p:spPr>
          <a:xfrm>
            <a:off x="2419815" y="3345366"/>
            <a:ext cx="7309913" cy="3707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23ACEF-830D-C137-FC44-ADA8FDBE8887}"/>
              </a:ext>
            </a:extLst>
          </p:cNvPr>
          <p:cNvSpPr/>
          <p:nvPr/>
        </p:nvSpPr>
        <p:spPr>
          <a:xfrm>
            <a:off x="475786" y="3766323"/>
            <a:ext cx="7309913" cy="370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1A44DBC5-C914-D456-F3C8-51C2747570FD}"/>
              </a:ext>
            </a:extLst>
          </p:cNvPr>
          <p:cNvPicPr>
            <a:picLocks noChangeAspect="1"/>
          </p:cNvPicPr>
          <p:nvPr/>
        </p:nvPicPr>
        <p:blipFill>
          <a:blip r:embed="rId4"/>
          <a:srcRect b="90698"/>
          <a:stretch/>
        </p:blipFill>
        <p:spPr>
          <a:xfrm>
            <a:off x="89017" y="0"/>
            <a:ext cx="9729728" cy="62446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2EB306C-42E5-7505-081D-D26B65C0F73C}"/>
              </a:ext>
            </a:extLst>
          </p:cNvPr>
          <p:cNvPicPr>
            <a:picLocks noChangeAspect="1"/>
          </p:cNvPicPr>
          <p:nvPr/>
        </p:nvPicPr>
        <p:blipFill>
          <a:blip r:embed="rId5"/>
          <a:srcRect b="55074"/>
          <a:stretch/>
        </p:blipFill>
        <p:spPr>
          <a:xfrm>
            <a:off x="188717" y="772086"/>
            <a:ext cx="11814565" cy="1394040"/>
          </a:xfrm>
          <a:prstGeom prst="rect">
            <a:avLst/>
          </a:prstGeom>
        </p:spPr>
      </p:pic>
    </p:spTree>
    <p:extLst>
      <p:ext uri="{BB962C8B-B14F-4D97-AF65-F5344CB8AC3E}">
        <p14:creationId xmlns:p14="http://schemas.microsoft.com/office/powerpoint/2010/main" val="1720484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social media post&#10;&#10;Description automatically generated">
            <a:extLst>
              <a:ext uri="{FF2B5EF4-FFF2-40B4-BE49-F238E27FC236}">
                <a16:creationId xmlns:a16="http://schemas.microsoft.com/office/drawing/2014/main" id="{3CB254D4-4273-68E1-69A8-214BA48C4B88}"/>
              </a:ext>
            </a:extLst>
          </p:cNvPr>
          <p:cNvPicPr>
            <a:picLocks noChangeAspect="1"/>
          </p:cNvPicPr>
          <p:nvPr/>
        </p:nvPicPr>
        <p:blipFill>
          <a:blip r:embed="rId3"/>
          <a:stretch>
            <a:fillRect/>
          </a:stretch>
        </p:blipFill>
        <p:spPr>
          <a:xfrm>
            <a:off x="0" y="35950"/>
            <a:ext cx="9424272" cy="187090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276991C-3B6E-A31B-0E71-572EB097C2CE}"/>
              </a:ext>
            </a:extLst>
          </p:cNvPr>
          <p:cNvPicPr>
            <a:picLocks noChangeAspect="1"/>
          </p:cNvPicPr>
          <p:nvPr/>
        </p:nvPicPr>
        <p:blipFill>
          <a:blip r:embed="rId4"/>
          <a:stretch>
            <a:fillRect/>
          </a:stretch>
        </p:blipFill>
        <p:spPr>
          <a:xfrm>
            <a:off x="100361" y="1906858"/>
            <a:ext cx="11169974" cy="4915191"/>
          </a:xfrm>
          <a:prstGeom prst="rect">
            <a:avLst/>
          </a:prstGeom>
        </p:spPr>
      </p:pic>
    </p:spTree>
    <p:extLst>
      <p:ext uri="{BB962C8B-B14F-4D97-AF65-F5344CB8AC3E}">
        <p14:creationId xmlns:p14="http://schemas.microsoft.com/office/powerpoint/2010/main" val="4042873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5DC51090-09DB-E981-8A0C-82F868E5AD34}"/>
              </a:ext>
            </a:extLst>
          </p:cNvPr>
          <p:cNvPicPr>
            <a:picLocks noChangeAspect="1"/>
          </p:cNvPicPr>
          <p:nvPr/>
        </p:nvPicPr>
        <p:blipFill>
          <a:blip r:embed="rId4"/>
          <a:stretch>
            <a:fillRect/>
          </a:stretch>
        </p:blipFill>
        <p:spPr>
          <a:xfrm>
            <a:off x="0" y="2640394"/>
            <a:ext cx="12093974" cy="3411864"/>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7F062E57-B0B7-EA1D-8612-9C1FECB1B68A}"/>
              </a:ext>
            </a:extLst>
          </p:cNvPr>
          <p:cNvPicPr>
            <a:picLocks noChangeAspect="1"/>
          </p:cNvPicPr>
          <p:nvPr/>
        </p:nvPicPr>
        <p:blipFill>
          <a:blip r:embed="rId5"/>
          <a:srcRect b="70733"/>
          <a:stretch/>
        </p:blipFill>
        <p:spPr>
          <a:xfrm>
            <a:off x="0" y="804949"/>
            <a:ext cx="11169974" cy="1438509"/>
          </a:xfrm>
          <a:prstGeom prst="rect">
            <a:avLst/>
          </a:prstGeom>
        </p:spPr>
      </p:pic>
    </p:spTree>
    <p:extLst>
      <p:ext uri="{BB962C8B-B14F-4D97-AF65-F5344CB8AC3E}">
        <p14:creationId xmlns:p14="http://schemas.microsoft.com/office/powerpoint/2010/main" val="1591883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760AEBC1-A3ED-DB4E-E686-2D8B569AFC7D}"/>
              </a:ext>
            </a:extLst>
          </p:cNvPr>
          <p:cNvPicPr>
            <a:picLocks noChangeAspect="1"/>
          </p:cNvPicPr>
          <p:nvPr/>
        </p:nvPicPr>
        <p:blipFill rotWithShape="1">
          <a:blip r:embed="rId4"/>
          <a:srcRect t="914" b="57184"/>
          <a:stretch/>
        </p:blipFill>
        <p:spPr>
          <a:xfrm>
            <a:off x="87682" y="2485174"/>
            <a:ext cx="10860066" cy="2129369"/>
          </a:xfrm>
          <a:prstGeom prst="rect">
            <a:avLst/>
          </a:prstGeom>
        </p:spPr>
      </p:pic>
      <p:pic>
        <p:nvPicPr>
          <p:cNvPr id="4" name="Picture 3" descr="Table&#10;&#10;Description automatically generated">
            <a:extLst>
              <a:ext uri="{FF2B5EF4-FFF2-40B4-BE49-F238E27FC236}">
                <a16:creationId xmlns:a16="http://schemas.microsoft.com/office/drawing/2014/main" id="{9200DB02-2B6F-16B8-FC37-491B2108D0B3}"/>
              </a:ext>
            </a:extLst>
          </p:cNvPr>
          <p:cNvPicPr>
            <a:picLocks noChangeAspect="1"/>
          </p:cNvPicPr>
          <p:nvPr/>
        </p:nvPicPr>
        <p:blipFill>
          <a:blip r:embed="rId5"/>
          <a:stretch>
            <a:fillRect/>
          </a:stretch>
        </p:blipFill>
        <p:spPr>
          <a:xfrm>
            <a:off x="280270" y="770372"/>
            <a:ext cx="11579744" cy="1473086"/>
          </a:xfrm>
          <a:prstGeom prst="rect">
            <a:avLst/>
          </a:prstGeom>
        </p:spPr>
      </p:pic>
    </p:spTree>
    <p:extLst>
      <p:ext uri="{BB962C8B-B14F-4D97-AF65-F5344CB8AC3E}">
        <p14:creationId xmlns:p14="http://schemas.microsoft.com/office/powerpoint/2010/main" val="4006886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a:blip r:embed="rId3"/>
          <a:stretch>
            <a:fillRect/>
          </a:stretch>
        </p:blipFill>
        <p:spPr>
          <a:xfrm>
            <a:off x="0" y="0"/>
            <a:ext cx="11103972" cy="3745282"/>
          </a:xfrm>
          <a:prstGeom prst="rect">
            <a:avLst/>
          </a:prstGeom>
        </p:spPr>
      </p:pic>
    </p:spTree>
    <p:extLst>
      <p:ext uri="{BB962C8B-B14F-4D97-AF65-F5344CB8AC3E}">
        <p14:creationId xmlns:p14="http://schemas.microsoft.com/office/powerpoint/2010/main" val="1898517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rotWithShape="1">
          <a:blip r:embed="rId3"/>
          <a:srcRect b="79933"/>
          <a:stretch/>
        </p:blipFill>
        <p:spPr>
          <a:xfrm>
            <a:off x="0" y="0"/>
            <a:ext cx="11103972" cy="75156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EE4503F1-DF9B-A364-A45C-9D371A3A144D}"/>
              </a:ext>
            </a:extLst>
          </p:cNvPr>
          <p:cNvPicPr>
            <a:picLocks noChangeAspect="1"/>
          </p:cNvPicPr>
          <p:nvPr/>
        </p:nvPicPr>
        <p:blipFill>
          <a:blip r:embed="rId4"/>
          <a:srcRect b="81569"/>
          <a:stretch/>
        </p:blipFill>
        <p:spPr>
          <a:xfrm>
            <a:off x="173101" y="751562"/>
            <a:ext cx="11579699" cy="85421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3CBB87E-D3FD-4455-A13F-E900121F2FBC}"/>
              </a:ext>
            </a:extLst>
          </p:cNvPr>
          <p:cNvPicPr>
            <a:picLocks noChangeAspect="1"/>
          </p:cNvPicPr>
          <p:nvPr/>
        </p:nvPicPr>
        <p:blipFill>
          <a:blip r:embed="rId5"/>
          <a:stretch>
            <a:fillRect/>
          </a:stretch>
        </p:blipFill>
        <p:spPr>
          <a:xfrm>
            <a:off x="280270" y="1768614"/>
            <a:ext cx="10157056" cy="4174986"/>
          </a:xfrm>
          <a:prstGeom prst="rect">
            <a:avLst/>
          </a:prstGeom>
        </p:spPr>
      </p:pic>
    </p:spTree>
    <p:extLst>
      <p:ext uri="{BB962C8B-B14F-4D97-AF65-F5344CB8AC3E}">
        <p14:creationId xmlns:p14="http://schemas.microsoft.com/office/powerpoint/2010/main" val="91958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D7D4C6-EBBB-C052-E4A4-AC0AB7F2173F}"/>
              </a:ext>
            </a:extLst>
          </p:cNvPr>
          <p:cNvPicPr>
            <a:picLocks noChangeAspect="1"/>
          </p:cNvPicPr>
          <p:nvPr/>
        </p:nvPicPr>
        <p:blipFill>
          <a:blip r:embed="rId3"/>
          <a:srcRect b="27154"/>
          <a:stretch/>
        </p:blipFill>
        <p:spPr>
          <a:xfrm>
            <a:off x="-1" y="0"/>
            <a:ext cx="9980844" cy="2497874"/>
          </a:xfrm>
          <a:prstGeom prst="rect">
            <a:avLst/>
          </a:prstGeom>
        </p:spPr>
      </p:pic>
    </p:spTree>
    <p:extLst>
      <p:ext uri="{BB962C8B-B14F-4D97-AF65-F5344CB8AC3E}">
        <p14:creationId xmlns:p14="http://schemas.microsoft.com/office/powerpoint/2010/main" val="2412114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F6B5B9DA-7661-809D-E92B-549CE1B7BA25}"/>
              </a:ext>
            </a:extLst>
          </p:cNvPr>
          <p:cNvPicPr>
            <a:picLocks noChangeAspect="1"/>
          </p:cNvPicPr>
          <p:nvPr/>
        </p:nvPicPr>
        <p:blipFill>
          <a:blip r:embed="rId3"/>
          <a:srcRect b="80488"/>
          <a:stretch/>
        </p:blipFill>
        <p:spPr>
          <a:xfrm>
            <a:off x="-1" y="0"/>
            <a:ext cx="9980844" cy="66907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7F83065-B33C-856A-DB89-2BCD7BE7FC35}"/>
              </a:ext>
            </a:extLst>
          </p:cNvPr>
          <p:cNvPicPr>
            <a:picLocks noChangeAspect="1"/>
          </p:cNvPicPr>
          <p:nvPr/>
        </p:nvPicPr>
        <p:blipFill>
          <a:blip r:embed="rId4"/>
          <a:stretch>
            <a:fillRect/>
          </a:stretch>
        </p:blipFill>
        <p:spPr>
          <a:xfrm>
            <a:off x="0" y="669073"/>
            <a:ext cx="9893536" cy="1918010"/>
          </a:xfrm>
          <a:prstGeom prst="rect">
            <a:avLst/>
          </a:prstGeom>
        </p:spPr>
      </p:pic>
      <p:pic>
        <p:nvPicPr>
          <p:cNvPr id="11" name="Picture 10" descr="A map of a city&#10;&#10;Description automatically generated">
            <a:extLst>
              <a:ext uri="{FF2B5EF4-FFF2-40B4-BE49-F238E27FC236}">
                <a16:creationId xmlns:a16="http://schemas.microsoft.com/office/drawing/2014/main" id="{6D6B65DC-7C6D-2C0D-972A-50FB98912649}"/>
              </a:ext>
            </a:extLst>
          </p:cNvPr>
          <p:cNvPicPr>
            <a:picLocks noChangeAspect="1"/>
          </p:cNvPicPr>
          <p:nvPr/>
        </p:nvPicPr>
        <p:blipFill>
          <a:blip r:embed="rId5"/>
          <a:stretch>
            <a:fillRect/>
          </a:stretch>
        </p:blipFill>
        <p:spPr>
          <a:xfrm>
            <a:off x="3821442" y="2446548"/>
            <a:ext cx="4549115" cy="4335990"/>
          </a:xfrm>
          <a:prstGeom prst="rect">
            <a:avLst/>
          </a:prstGeom>
        </p:spPr>
      </p:pic>
    </p:spTree>
    <p:extLst>
      <p:ext uri="{BB962C8B-B14F-4D97-AF65-F5344CB8AC3E}">
        <p14:creationId xmlns:p14="http://schemas.microsoft.com/office/powerpoint/2010/main" val="1899596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15F41469-3A21-F115-63DA-7874E1953561}"/>
              </a:ext>
            </a:extLst>
          </p:cNvPr>
          <p:cNvPicPr>
            <a:picLocks noChangeAspect="1"/>
          </p:cNvPicPr>
          <p:nvPr/>
        </p:nvPicPr>
        <p:blipFill>
          <a:blip r:embed="rId3"/>
          <a:stretch>
            <a:fillRect/>
          </a:stretch>
        </p:blipFill>
        <p:spPr>
          <a:xfrm>
            <a:off x="-1" y="43522"/>
            <a:ext cx="10191735" cy="4026673"/>
          </a:xfrm>
          <a:prstGeom prst="rect">
            <a:avLst/>
          </a:prstGeom>
        </p:spPr>
      </p:pic>
    </p:spTree>
    <p:extLst>
      <p:ext uri="{BB962C8B-B14F-4D97-AF65-F5344CB8AC3E}">
        <p14:creationId xmlns:p14="http://schemas.microsoft.com/office/powerpoint/2010/main" val="1925703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93E5DA86-B9CE-32F4-33C5-C65B453974EB}"/>
              </a:ext>
            </a:extLst>
          </p:cNvPr>
          <p:cNvPicPr>
            <a:picLocks noChangeAspect="1"/>
          </p:cNvPicPr>
          <p:nvPr/>
        </p:nvPicPr>
        <p:blipFill>
          <a:blip r:embed="rId3"/>
          <a:srcRect b="84188"/>
          <a:stretch/>
        </p:blipFill>
        <p:spPr>
          <a:xfrm>
            <a:off x="-1" y="43523"/>
            <a:ext cx="10191735" cy="636702"/>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B25F42B0-5C40-23BB-E5FA-3B567E7B787F}"/>
              </a:ext>
            </a:extLst>
          </p:cNvPr>
          <p:cNvPicPr>
            <a:picLocks noChangeAspect="1"/>
          </p:cNvPicPr>
          <p:nvPr/>
        </p:nvPicPr>
        <p:blipFill>
          <a:blip r:embed="rId4"/>
          <a:stretch>
            <a:fillRect/>
          </a:stretch>
        </p:blipFill>
        <p:spPr>
          <a:xfrm>
            <a:off x="-1" y="680225"/>
            <a:ext cx="10407503" cy="3958682"/>
          </a:xfrm>
          <a:prstGeom prst="rect">
            <a:avLst/>
          </a:prstGeom>
        </p:spPr>
      </p:pic>
    </p:spTree>
    <p:extLst>
      <p:ext uri="{BB962C8B-B14F-4D97-AF65-F5344CB8AC3E}">
        <p14:creationId xmlns:p14="http://schemas.microsoft.com/office/powerpoint/2010/main" val="222699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99FAF88-1A58-C92F-A7D3-89D95C51237D}"/>
              </a:ext>
            </a:extLst>
          </p:cNvPr>
          <p:cNvPicPr>
            <a:picLocks noChangeAspect="1"/>
          </p:cNvPicPr>
          <p:nvPr/>
        </p:nvPicPr>
        <p:blipFill>
          <a:blip r:embed="rId3"/>
          <a:stretch>
            <a:fillRect/>
          </a:stretch>
        </p:blipFill>
        <p:spPr>
          <a:xfrm>
            <a:off x="96134" y="37215"/>
            <a:ext cx="9259233" cy="4177946"/>
          </a:xfrm>
          <a:prstGeom prst="rect">
            <a:avLst/>
          </a:prstGeom>
        </p:spPr>
      </p:pic>
      <p:pic>
        <p:nvPicPr>
          <p:cNvPr id="7" name="Picture 6" descr="Map&#10;&#10;Description automatically generated">
            <a:extLst>
              <a:ext uri="{FF2B5EF4-FFF2-40B4-BE49-F238E27FC236}">
                <a16:creationId xmlns:a16="http://schemas.microsoft.com/office/drawing/2014/main" id="{50DE0618-8730-2596-DE36-6BA5C568FA93}"/>
              </a:ext>
            </a:extLst>
          </p:cNvPr>
          <p:cNvPicPr>
            <a:picLocks noChangeAspect="1"/>
          </p:cNvPicPr>
          <p:nvPr/>
        </p:nvPicPr>
        <p:blipFill>
          <a:blip r:embed="rId4"/>
          <a:stretch>
            <a:fillRect/>
          </a:stretch>
        </p:blipFill>
        <p:spPr>
          <a:xfrm>
            <a:off x="6464595" y="2252974"/>
            <a:ext cx="5631270" cy="4567811"/>
          </a:xfrm>
          <a:prstGeom prst="rect">
            <a:avLst/>
          </a:prstGeom>
        </p:spPr>
      </p:pic>
    </p:spTree>
    <p:extLst>
      <p:ext uri="{BB962C8B-B14F-4D97-AF65-F5344CB8AC3E}">
        <p14:creationId xmlns:p14="http://schemas.microsoft.com/office/powerpoint/2010/main" val="4172083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1F4F0625-DDBA-7335-90BC-E05898DA3A14}"/>
              </a:ext>
            </a:extLst>
          </p:cNvPr>
          <p:cNvPicPr>
            <a:picLocks noChangeAspect="1"/>
          </p:cNvPicPr>
          <p:nvPr/>
        </p:nvPicPr>
        <p:blipFill>
          <a:blip r:embed="rId3"/>
          <a:srcRect b="84188"/>
          <a:stretch/>
        </p:blipFill>
        <p:spPr>
          <a:xfrm>
            <a:off x="-1" y="43523"/>
            <a:ext cx="10191735" cy="636702"/>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02297AA0-5782-8BF6-9675-8D769A4AC12E}"/>
              </a:ext>
            </a:extLst>
          </p:cNvPr>
          <p:cNvPicPr>
            <a:picLocks noChangeAspect="1"/>
          </p:cNvPicPr>
          <p:nvPr/>
        </p:nvPicPr>
        <p:blipFill>
          <a:blip r:embed="rId4"/>
          <a:srcRect t="7134"/>
          <a:stretch/>
        </p:blipFill>
        <p:spPr>
          <a:xfrm>
            <a:off x="0" y="791737"/>
            <a:ext cx="10442916" cy="1451721"/>
          </a:xfrm>
          <a:prstGeom prst="rect">
            <a:avLst/>
          </a:prstGeom>
        </p:spPr>
      </p:pic>
      <p:pic>
        <p:nvPicPr>
          <p:cNvPr id="10" name="Picture 9" descr="A map of a city&#10;&#10;Description automatically generated">
            <a:extLst>
              <a:ext uri="{FF2B5EF4-FFF2-40B4-BE49-F238E27FC236}">
                <a16:creationId xmlns:a16="http://schemas.microsoft.com/office/drawing/2014/main" id="{9FB643A9-DC99-5CB8-3834-4712CB7DD219}"/>
              </a:ext>
            </a:extLst>
          </p:cNvPr>
          <p:cNvPicPr>
            <a:picLocks noChangeAspect="1"/>
          </p:cNvPicPr>
          <p:nvPr/>
        </p:nvPicPr>
        <p:blipFill>
          <a:blip r:embed="rId5"/>
          <a:stretch>
            <a:fillRect/>
          </a:stretch>
        </p:blipFill>
        <p:spPr>
          <a:xfrm>
            <a:off x="3752317" y="2193574"/>
            <a:ext cx="4687366" cy="4664426"/>
          </a:xfrm>
          <a:prstGeom prst="rect">
            <a:avLst/>
          </a:prstGeom>
        </p:spPr>
      </p:pic>
    </p:spTree>
    <p:extLst>
      <p:ext uri="{BB962C8B-B14F-4D97-AF65-F5344CB8AC3E}">
        <p14:creationId xmlns:p14="http://schemas.microsoft.com/office/powerpoint/2010/main" val="4237058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0954E0DF-ACFE-A1CF-11B9-749364FEEE3C}"/>
              </a:ext>
            </a:extLst>
          </p:cNvPr>
          <p:cNvPicPr>
            <a:picLocks noChangeAspect="1"/>
          </p:cNvPicPr>
          <p:nvPr/>
        </p:nvPicPr>
        <p:blipFill>
          <a:blip r:embed="rId3"/>
          <a:stretch>
            <a:fillRect/>
          </a:stretch>
        </p:blipFill>
        <p:spPr>
          <a:xfrm>
            <a:off x="96582" y="87682"/>
            <a:ext cx="9122573" cy="6750272"/>
          </a:xfrm>
          <a:prstGeom prst="rect">
            <a:avLst/>
          </a:prstGeom>
        </p:spPr>
      </p:pic>
    </p:spTree>
    <p:extLst>
      <p:ext uri="{BB962C8B-B14F-4D97-AF65-F5344CB8AC3E}">
        <p14:creationId xmlns:p14="http://schemas.microsoft.com/office/powerpoint/2010/main" val="238089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8" name="Picture 7" descr="Text&#10;&#10;Description automatically generated">
            <a:extLst>
              <a:ext uri="{FF2B5EF4-FFF2-40B4-BE49-F238E27FC236}">
                <a16:creationId xmlns:a16="http://schemas.microsoft.com/office/drawing/2014/main" id="{DCE3E84A-CA64-23BE-FB31-EE2C0BE0ED2C}"/>
              </a:ext>
            </a:extLst>
          </p:cNvPr>
          <p:cNvPicPr>
            <a:picLocks noChangeAspect="1"/>
          </p:cNvPicPr>
          <p:nvPr/>
        </p:nvPicPr>
        <p:blipFill rotWithShape="1">
          <a:blip r:embed="rId4"/>
          <a:srcRect b="88772"/>
          <a:stretch/>
        </p:blipFill>
        <p:spPr>
          <a:xfrm>
            <a:off x="96581" y="613775"/>
            <a:ext cx="9892453" cy="1159269"/>
          </a:xfrm>
          <a:prstGeom prst="rect">
            <a:avLst/>
          </a:prstGeom>
        </p:spPr>
      </p:pic>
      <p:pic>
        <p:nvPicPr>
          <p:cNvPr id="4" name="Picture 3" descr="A map of a city&#10;&#10;Description automatically generated">
            <a:extLst>
              <a:ext uri="{FF2B5EF4-FFF2-40B4-BE49-F238E27FC236}">
                <a16:creationId xmlns:a16="http://schemas.microsoft.com/office/drawing/2014/main" id="{E5E33EB9-A1FD-6F33-C329-12FC7E52BA35}"/>
              </a:ext>
            </a:extLst>
          </p:cNvPr>
          <p:cNvPicPr>
            <a:picLocks noChangeAspect="1"/>
          </p:cNvPicPr>
          <p:nvPr/>
        </p:nvPicPr>
        <p:blipFill>
          <a:blip r:embed="rId5"/>
          <a:stretch>
            <a:fillRect/>
          </a:stretch>
        </p:blipFill>
        <p:spPr>
          <a:xfrm>
            <a:off x="3498924" y="1689268"/>
            <a:ext cx="5194152" cy="5168732"/>
          </a:xfrm>
          <a:prstGeom prst="rect">
            <a:avLst/>
          </a:prstGeom>
        </p:spPr>
      </p:pic>
    </p:spTree>
    <p:extLst>
      <p:ext uri="{BB962C8B-B14F-4D97-AF65-F5344CB8AC3E}">
        <p14:creationId xmlns:p14="http://schemas.microsoft.com/office/powerpoint/2010/main" val="2668065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D22AC13-6BF3-FFE3-D5DC-50D711EEA0E2}"/>
              </a:ext>
            </a:extLst>
          </p:cNvPr>
          <p:cNvPicPr>
            <a:picLocks noChangeAspect="1"/>
          </p:cNvPicPr>
          <p:nvPr/>
        </p:nvPicPr>
        <p:blipFill>
          <a:blip r:embed="rId4"/>
          <a:stretch>
            <a:fillRect/>
          </a:stretch>
        </p:blipFill>
        <p:spPr>
          <a:xfrm>
            <a:off x="96582" y="613774"/>
            <a:ext cx="9761940" cy="5876235"/>
          </a:xfrm>
          <a:prstGeom prst="rect">
            <a:avLst/>
          </a:prstGeom>
        </p:spPr>
      </p:pic>
    </p:spTree>
    <p:extLst>
      <p:ext uri="{BB962C8B-B14F-4D97-AF65-F5344CB8AC3E}">
        <p14:creationId xmlns:p14="http://schemas.microsoft.com/office/powerpoint/2010/main" val="4229358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Vector data activity</a:t>
            </a:r>
            <a:endParaRPr sz="3200" dirty="0">
              <a:latin typeface="Avenir"/>
              <a:ea typeface="Avenir"/>
              <a:cs typeface="Avenir"/>
              <a:sym typeface="Avenir"/>
            </a:endParaRPr>
          </a:p>
        </p:txBody>
      </p:sp>
      <p:sp>
        <p:nvSpPr>
          <p:cNvPr id="3" name="TextBox 2">
            <a:extLst>
              <a:ext uri="{FF2B5EF4-FFF2-40B4-BE49-F238E27FC236}">
                <a16:creationId xmlns:a16="http://schemas.microsoft.com/office/drawing/2014/main" id="{C58EE8AB-C1B5-6FC4-DE75-324F5F51F074}"/>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pic>
        <p:nvPicPr>
          <p:cNvPr id="6" name="Picture 5" descr="Cars parked cars in a flooded street&#10;&#10;Description automatically generated">
            <a:extLst>
              <a:ext uri="{FF2B5EF4-FFF2-40B4-BE49-F238E27FC236}">
                <a16:creationId xmlns:a16="http://schemas.microsoft.com/office/drawing/2014/main" id="{3C34D739-55E6-9D23-EA66-537A323BF202}"/>
              </a:ext>
            </a:extLst>
          </p:cNvPr>
          <p:cNvPicPr>
            <a:picLocks noChangeAspect="1"/>
          </p:cNvPicPr>
          <p:nvPr/>
        </p:nvPicPr>
        <p:blipFill>
          <a:blip r:embed="rId3"/>
          <a:stretch>
            <a:fillRect/>
          </a:stretch>
        </p:blipFill>
        <p:spPr>
          <a:xfrm>
            <a:off x="2946710" y="1019092"/>
            <a:ext cx="6298580" cy="49132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3"/>
          <a:srcRect r="57877" b="62803"/>
          <a:stretch/>
        </p:blipFill>
        <p:spPr>
          <a:xfrm>
            <a:off x="187842" y="197639"/>
            <a:ext cx="3023192" cy="408417"/>
          </a:xfrm>
          <a:prstGeom prst="rect">
            <a:avLst/>
          </a:prstGeom>
        </p:spPr>
      </p:pic>
      <p:pic>
        <p:nvPicPr>
          <p:cNvPr id="8" name="Picture 7" descr="Shape, rectangle&#10;&#10;Description automatically generated">
            <a:extLst>
              <a:ext uri="{FF2B5EF4-FFF2-40B4-BE49-F238E27FC236}">
                <a16:creationId xmlns:a16="http://schemas.microsoft.com/office/drawing/2014/main" id="{043783B8-90E0-0B06-6562-4B783C27BE01}"/>
              </a:ext>
            </a:extLst>
          </p:cNvPr>
          <p:cNvPicPr>
            <a:picLocks noChangeAspect="1"/>
          </p:cNvPicPr>
          <p:nvPr/>
        </p:nvPicPr>
        <p:blipFill rotWithShape="1">
          <a:blip r:embed="rId4"/>
          <a:srcRect r="2337"/>
          <a:stretch/>
        </p:blipFill>
        <p:spPr>
          <a:xfrm>
            <a:off x="0" y="2410474"/>
            <a:ext cx="4508826" cy="2234689"/>
          </a:xfrm>
          <a:prstGeom prst="rect">
            <a:avLst/>
          </a:prstGeom>
        </p:spPr>
      </p:pic>
      <p:pic>
        <p:nvPicPr>
          <p:cNvPr id="3" name="Picture 2">
            <a:extLst>
              <a:ext uri="{FF2B5EF4-FFF2-40B4-BE49-F238E27FC236}">
                <a16:creationId xmlns:a16="http://schemas.microsoft.com/office/drawing/2014/main" id="{05762AB4-7B8A-B126-5534-CDAFA7895B8A}"/>
              </a:ext>
            </a:extLst>
          </p:cNvPr>
          <p:cNvPicPr>
            <a:picLocks noChangeAspect="1"/>
          </p:cNvPicPr>
          <p:nvPr/>
        </p:nvPicPr>
        <p:blipFill>
          <a:blip r:embed="rId5"/>
          <a:stretch>
            <a:fillRect/>
          </a:stretch>
        </p:blipFill>
        <p:spPr>
          <a:xfrm>
            <a:off x="187841" y="703147"/>
            <a:ext cx="10238549" cy="820108"/>
          </a:xfrm>
          <a:prstGeom prst="rect">
            <a:avLst/>
          </a:prstGeom>
        </p:spPr>
      </p:pic>
      <p:sp>
        <p:nvSpPr>
          <p:cNvPr id="4" name="Rectangle 3">
            <a:extLst>
              <a:ext uri="{FF2B5EF4-FFF2-40B4-BE49-F238E27FC236}">
                <a16:creationId xmlns:a16="http://schemas.microsoft.com/office/drawing/2014/main" id="{3CF308CF-BD83-22A4-8BCB-112EC51944F8}"/>
              </a:ext>
            </a:extLst>
          </p:cNvPr>
          <p:cNvSpPr/>
          <p:nvPr/>
        </p:nvSpPr>
        <p:spPr>
          <a:xfrm>
            <a:off x="992459" y="1148576"/>
            <a:ext cx="4415882" cy="4125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Diagram, polygon&#10;&#10;Description automatically generated">
            <a:extLst>
              <a:ext uri="{FF2B5EF4-FFF2-40B4-BE49-F238E27FC236}">
                <a16:creationId xmlns:a16="http://schemas.microsoft.com/office/drawing/2014/main" id="{93705281-C317-C18C-E727-70D996C6C0AC}"/>
              </a:ext>
            </a:extLst>
          </p:cNvPr>
          <p:cNvPicPr>
            <a:picLocks noChangeAspect="1"/>
          </p:cNvPicPr>
          <p:nvPr/>
        </p:nvPicPr>
        <p:blipFill rotWithShape="1">
          <a:blip r:embed="rId3"/>
          <a:srcRect t="17209"/>
          <a:stretch/>
        </p:blipFill>
        <p:spPr>
          <a:xfrm>
            <a:off x="1725707" y="197639"/>
            <a:ext cx="8740585" cy="6660361"/>
          </a:xfrm>
          <a:prstGeom prst="rect">
            <a:avLst/>
          </a:prstGeom>
        </p:spPr>
      </p:pic>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4"/>
          <a:srcRect r="57877" b="62803"/>
          <a:stretch/>
        </p:blipFill>
        <p:spPr>
          <a:xfrm>
            <a:off x="187842" y="197639"/>
            <a:ext cx="3023192" cy="408417"/>
          </a:xfrm>
          <a:prstGeom prst="rect">
            <a:avLst/>
          </a:prstGeom>
        </p:spPr>
      </p:pic>
    </p:spTree>
    <p:extLst>
      <p:ext uri="{BB962C8B-B14F-4D97-AF65-F5344CB8AC3E}">
        <p14:creationId xmlns:p14="http://schemas.microsoft.com/office/powerpoint/2010/main" val="3924889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CF923CDE-D6CE-F9F0-9075-26E0C533564D}"/>
              </a:ext>
            </a:extLst>
          </p:cNvPr>
          <p:cNvPicPr>
            <a:picLocks noChangeAspect="1"/>
          </p:cNvPicPr>
          <p:nvPr/>
        </p:nvPicPr>
        <p:blipFill>
          <a:blip r:embed="rId3"/>
          <a:stretch>
            <a:fillRect/>
          </a:stretch>
        </p:blipFill>
        <p:spPr>
          <a:xfrm>
            <a:off x="97465" y="85060"/>
            <a:ext cx="10322442" cy="4416566"/>
          </a:xfrm>
          <a:prstGeom prst="rect">
            <a:avLst/>
          </a:prstGeom>
        </p:spPr>
      </p:pic>
    </p:spTree>
    <p:extLst>
      <p:ext uri="{BB962C8B-B14F-4D97-AF65-F5344CB8AC3E}">
        <p14:creationId xmlns:p14="http://schemas.microsoft.com/office/powerpoint/2010/main" val="298672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CF824BF-74BC-25F6-C4CF-41403A0B29AE}"/>
              </a:ext>
            </a:extLst>
          </p:cNvPr>
          <p:cNvPicPr>
            <a:picLocks noChangeAspect="1"/>
          </p:cNvPicPr>
          <p:nvPr/>
        </p:nvPicPr>
        <p:blipFill>
          <a:blip r:embed="rId3"/>
          <a:stretch>
            <a:fillRect/>
          </a:stretch>
        </p:blipFill>
        <p:spPr>
          <a:xfrm>
            <a:off x="604353" y="103414"/>
            <a:ext cx="10983293" cy="6651172"/>
          </a:xfrm>
          <a:prstGeom prst="rect">
            <a:avLst/>
          </a:prstGeom>
        </p:spPr>
      </p:pic>
    </p:spTree>
    <p:extLst>
      <p:ext uri="{BB962C8B-B14F-4D97-AF65-F5344CB8AC3E}">
        <p14:creationId xmlns:p14="http://schemas.microsoft.com/office/powerpoint/2010/main" val="284648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283</Words>
  <Application>Microsoft Macintosh PowerPoint</Application>
  <PresentationFormat>Widescreen</PresentationFormat>
  <Paragraphs>15</Paragraphs>
  <Slides>54</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-apple-system</vt: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5</cp:revision>
  <dcterms:created xsi:type="dcterms:W3CDTF">2023-01-23T16:22:18Z</dcterms:created>
  <dcterms:modified xsi:type="dcterms:W3CDTF">2025-09-08T13:38:25Z</dcterms:modified>
</cp:coreProperties>
</file>